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841" r:id="rId5"/>
    <p:sldMasterId id="2147483837" r:id="rId6"/>
    <p:sldMasterId id="2147483815" r:id="rId7"/>
    <p:sldMasterId id="2147483865" r:id="rId8"/>
    <p:sldMasterId id="2147483782" r:id="rId9"/>
    <p:sldMasterId id="2147483833" r:id="rId10"/>
    <p:sldMasterId id="2147483847" r:id="rId11"/>
    <p:sldMasterId id="2147483804" r:id="rId12"/>
    <p:sldMasterId id="2147483648" r:id="rId13"/>
  </p:sldMasterIdLst>
  <p:notesMasterIdLst>
    <p:notesMasterId r:id="rId43"/>
  </p:notesMasterIdLst>
  <p:sldIdLst>
    <p:sldId id="271" r:id="rId14"/>
    <p:sldId id="270" r:id="rId15"/>
    <p:sldId id="273" r:id="rId16"/>
    <p:sldId id="286" r:id="rId17"/>
    <p:sldId id="277" r:id="rId18"/>
    <p:sldId id="288" r:id="rId19"/>
    <p:sldId id="282" r:id="rId20"/>
    <p:sldId id="276" r:id="rId21"/>
    <p:sldId id="290" r:id="rId22"/>
    <p:sldId id="280" r:id="rId23"/>
    <p:sldId id="283" r:id="rId24"/>
    <p:sldId id="285" r:id="rId25"/>
    <p:sldId id="284" r:id="rId26"/>
    <p:sldId id="289" r:id="rId27"/>
    <p:sldId id="287" r:id="rId28"/>
    <p:sldId id="291" r:id="rId29"/>
    <p:sldId id="304" r:id="rId30"/>
    <p:sldId id="257" r:id="rId31"/>
    <p:sldId id="262" r:id="rId32"/>
    <p:sldId id="259" r:id="rId33"/>
    <p:sldId id="260" r:id="rId34"/>
    <p:sldId id="261" r:id="rId35"/>
    <p:sldId id="292" r:id="rId36"/>
    <p:sldId id="294" r:id="rId37"/>
    <p:sldId id="296" r:id="rId38"/>
    <p:sldId id="303" r:id="rId39"/>
    <p:sldId id="298" r:id="rId40"/>
    <p:sldId id="300" r:id="rId41"/>
    <p:sldId id="293"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EA8"/>
    <a:srgbClr val="005198"/>
    <a:srgbClr val="008AD8"/>
    <a:srgbClr val="005197"/>
    <a:srgbClr val="69B3E8"/>
    <a:srgbClr val="64A70A"/>
    <a:srgbClr val="008522"/>
    <a:srgbClr val="FF2A03"/>
    <a:srgbClr val="002E5A"/>
    <a:srgbClr val="E0A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8C5BB-CAF3-1EB6-BEBB-53105FCBD535}" v="48" dt="2025-05-26T06:44:57.578"/>
    <p1510:client id="{3A2330F6-7798-9DA5-5878-F1F8B0F4A02E}" v="117" dt="2025-05-27T09:42:15.778"/>
    <p1510:client id="{45FE4A0C-05C2-3E95-6112-E5E053A8D77D}" v="8" dt="2025-05-26T09:54:46.271"/>
    <p1510:client id="{80DB30C7-8524-DA86-A422-7D5E549ED762}" v="70" dt="2025-05-26T14:45:28.655"/>
    <p1510:client id="{89F2C345-1B12-9334-45EB-EF6FB52DCD37}" v="130" dt="2025-05-25T12:33:58.487"/>
    <p1510:client id="{B2406A5C-3BE1-9BD2-1F61-67339AB398DB}" v="434" dt="2025-05-26T14:46:06.23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Snefrid Flemmen Holum" userId="S::hanne.snefrid.flemmen.holum@kristiansand.kommune.no::2efa8b2d-2fc1-46a6-907a-26ceb21d91d9" providerId="AD" clId="Web-{89F2C345-1B12-9334-45EB-EF6FB52DCD37}"/>
    <pc:docChg chg="modSld">
      <pc:chgData name="Hanne Snefrid Flemmen Holum" userId="S::hanne.snefrid.flemmen.holum@kristiansand.kommune.no::2efa8b2d-2fc1-46a6-907a-26ceb21d91d9" providerId="AD" clId="Web-{89F2C345-1B12-9334-45EB-EF6FB52DCD37}" dt="2025-05-25T12:33:56.143" v="124" actId="20577"/>
      <pc:docMkLst>
        <pc:docMk/>
      </pc:docMkLst>
      <pc:sldChg chg="modSp">
        <pc:chgData name="Hanne Snefrid Flemmen Holum" userId="S::hanne.snefrid.flemmen.holum@kristiansand.kommune.no::2efa8b2d-2fc1-46a6-907a-26ceb21d91d9" providerId="AD" clId="Web-{89F2C345-1B12-9334-45EB-EF6FB52DCD37}" dt="2025-05-25T12:29:36.608" v="86" actId="20577"/>
        <pc:sldMkLst>
          <pc:docMk/>
          <pc:sldMk cId="2232909932" sldId="273"/>
        </pc:sldMkLst>
        <pc:spChg chg="mod">
          <ac:chgData name="Hanne Snefrid Flemmen Holum" userId="S::hanne.snefrid.flemmen.holum@kristiansand.kommune.no::2efa8b2d-2fc1-46a6-907a-26ceb21d91d9" providerId="AD" clId="Web-{89F2C345-1B12-9334-45EB-EF6FB52DCD37}" dt="2025-05-25T12:26:37.246" v="3" actId="20577"/>
          <ac:spMkLst>
            <pc:docMk/>
            <pc:sldMk cId="2232909932" sldId="273"/>
            <ac:spMk id="4" creationId="{B4C6BF34-88FF-9841-B8CA-D0A953B4B2D5}"/>
          </ac:spMkLst>
        </pc:spChg>
        <pc:spChg chg="mod">
          <ac:chgData name="Hanne Snefrid Flemmen Holum" userId="S::hanne.snefrid.flemmen.holum@kristiansand.kommune.no::2efa8b2d-2fc1-46a6-907a-26ceb21d91d9" providerId="AD" clId="Web-{89F2C345-1B12-9334-45EB-EF6FB52DCD37}" dt="2025-05-25T12:29:36.608" v="86" actId="20577"/>
          <ac:spMkLst>
            <pc:docMk/>
            <pc:sldMk cId="2232909932" sldId="273"/>
            <ac:spMk id="11" creationId="{363CBA15-0D45-DF0B-BD08-E5DC3F9600D2}"/>
          </ac:spMkLst>
        </pc:spChg>
        <pc:spChg chg="mod">
          <ac:chgData name="Hanne Snefrid Flemmen Holum" userId="S::hanne.snefrid.flemmen.holum@kristiansand.kommune.no::2efa8b2d-2fc1-46a6-907a-26ceb21d91d9" providerId="AD" clId="Web-{89F2C345-1B12-9334-45EB-EF6FB52DCD37}" dt="2025-05-25T12:27:30.107" v="15" actId="20577"/>
          <ac:spMkLst>
            <pc:docMk/>
            <pc:sldMk cId="2232909932" sldId="273"/>
            <ac:spMk id="14" creationId="{B65196BA-A1DE-674B-8134-E2DC70D08CBD}"/>
          </ac:spMkLst>
        </pc:spChg>
      </pc:sldChg>
      <pc:sldChg chg="modSp">
        <pc:chgData name="Hanne Snefrid Flemmen Holum" userId="S::hanne.snefrid.flemmen.holum@kristiansand.kommune.no::2efa8b2d-2fc1-46a6-907a-26ceb21d91d9" providerId="AD" clId="Web-{89F2C345-1B12-9334-45EB-EF6FB52DCD37}" dt="2025-05-25T12:33:11.815" v="122" actId="20577"/>
        <pc:sldMkLst>
          <pc:docMk/>
          <pc:sldMk cId="1239868395" sldId="282"/>
        </pc:sldMkLst>
        <pc:spChg chg="mod">
          <ac:chgData name="Hanne Snefrid Flemmen Holum" userId="S::hanne.snefrid.flemmen.holum@kristiansand.kommune.no::2efa8b2d-2fc1-46a6-907a-26ceb21d91d9" providerId="AD" clId="Web-{89F2C345-1B12-9334-45EB-EF6FB52DCD37}" dt="2025-05-25T12:33:11.815" v="122" actId="20577"/>
          <ac:spMkLst>
            <pc:docMk/>
            <pc:sldMk cId="1239868395" sldId="282"/>
            <ac:spMk id="3" creationId="{477D46FC-A0E6-2537-1B33-3B1873E26B6B}"/>
          </ac:spMkLst>
        </pc:spChg>
        <pc:spChg chg="mod">
          <ac:chgData name="Hanne Snefrid Flemmen Holum" userId="S::hanne.snefrid.flemmen.holum@kristiansand.kommune.no::2efa8b2d-2fc1-46a6-907a-26ceb21d91d9" providerId="AD" clId="Web-{89F2C345-1B12-9334-45EB-EF6FB52DCD37}" dt="2025-05-25T12:32:55.315" v="120" actId="20577"/>
          <ac:spMkLst>
            <pc:docMk/>
            <pc:sldMk cId="1239868395" sldId="282"/>
            <ac:spMk id="4" creationId="{32CD55BF-2FB6-4075-0EAD-2C19A45140A8}"/>
          </ac:spMkLst>
        </pc:spChg>
      </pc:sldChg>
      <pc:sldChg chg="modSp">
        <pc:chgData name="Hanne Snefrid Flemmen Holum" userId="S::hanne.snefrid.flemmen.holum@kristiansand.kommune.no::2efa8b2d-2fc1-46a6-907a-26ceb21d91d9" providerId="AD" clId="Web-{89F2C345-1B12-9334-45EB-EF6FB52DCD37}" dt="2025-05-25T12:33:56.143" v="124" actId="20577"/>
        <pc:sldMkLst>
          <pc:docMk/>
          <pc:sldMk cId="3129609920" sldId="284"/>
        </pc:sldMkLst>
        <pc:spChg chg="mod">
          <ac:chgData name="Hanne Snefrid Flemmen Holum" userId="S::hanne.snefrid.flemmen.holum@kristiansand.kommune.no::2efa8b2d-2fc1-46a6-907a-26ceb21d91d9" providerId="AD" clId="Web-{89F2C345-1B12-9334-45EB-EF6FB52DCD37}" dt="2025-05-25T12:33:56.143" v="124" actId="20577"/>
          <ac:spMkLst>
            <pc:docMk/>
            <pc:sldMk cId="3129609920" sldId="284"/>
            <ac:spMk id="3" creationId="{4F7450F6-1B66-5589-2004-F06ED3F099DF}"/>
          </ac:spMkLst>
        </pc:spChg>
      </pc:sldChg>
      <pc:sldChg chg="modSp">
        <pc:chgData name="Hanne Snefrid Flemmen Holum" userId="S::hanne.snefrid.flemmen.holum@kristiansand.kommune.no::2efa8b2d-2fc1-46a6-907a-26ceb21d91d9" providerId="AD" clId="Web-{89F2C345-1B12-9334-45EB-EF6FB52DCD37}" dt="2025-05-25T12:31:53.829" v="111" actId="20577"/>
        <pc:sldMkLst>
          <pc:docMk/>
          <pc:sldMk cId="3580598687" sldId="288"/>
        </pc:sldMkLst>
        <pc:spChg chg="mod">
          <ac:chgData name="Hanne Snefrid Flemmen Holum" userId="S::hanne.snefrid.flemmen.holum@kristiansand.kommune.no::2efa8b2d-2fc1-46a6-907a-26ceb21d91d9" providerId="AD" clId="Web-{89F2C345-1B12-9334-45EB-EF6FB52DCD37}" dt="2025-05-25T12:31:53.829" v="111" actId="20577"/>
          <ac:spMkLst>
            <pc:docMk/>
            <pc:sldMk cId="3580598687" sldId="288"/>
            <ac:spMk id="2" creationId="{F7A6E9EE-A504-38F9-D885-C18D4B9DCCAD}"/>
          </ac:spMkLst>
        </pc:spChg>
        <pc:spChg chg="mod">
          <ac:chgData name="Hanne Snefrid Flemmen Holum" userId="S::hanne.snefrid.flemmen.holum@kristiansand.kommune.no::2efa8b2d-2fc1-46a6-907a-26ceb21d91d9" providerId="AD" clId="Web-{89F2C345-1B12-9334-45EB-EF6FB52DCD37}" dt="2025-05-25T12:31:51.548" v="110" actId="20577"/>
          <ac:spMkLst>
            <pc:docMk/>
            <pc:sldMk cId="3580598687" sldId="288"/>
            <ac:spMk id="3" creationId="{B39BF328-8BC2-B379-FF5F-83BEE4BCA9C0}"/>
          </ac:spMkLst>
        </pc:spChg>
      </pc:sldChg>
    </pc:docChg>
  </pc:docChgLst>
  <pc:docChgLst>
    <pc:chgData name="Jorunn Bjørkkjær" userId="S::jorunn.bjorkkjaer@kristiansand.kommune.no::7a2ca024-bc80-433f-82a2-1d65a32e051f" providerId="AD" clId="Web-{B2406A5C-3BE1-9BD2-1F61-67339AB398DB}"/>
    <pc:docChg chg="addSld modSld">
      <pc:chgData name="Jorunn Bjørkkjær" userId="S::jorunn.bjorkkjaer@kristiansand.kommune.no::7a2ca024-bc80-433f-82a2-1d65a32e051f" providerId="AD" clId="Web-{B2406A5C-3BE1-9BD2-1F61-67339AB398DB}" dt="2025-05-26T14:46:06.235" v="499" actId="14100"/>
      <pc:docMkLst>
        <pc:docMk/>
      </pc:docMkLst>
      <pc:sldChg chg="modSp add">
        <pc:chgData name="Jorunn Bjørkkjær" userId="S::jorunn.bjorkkjaer@kristiansand.kommune.no::7a2ca024-bc80-433f-82a2-1d65a32e051f" providerId="AD" clId="Web-{B2406A5C-3BE1-9BD2-1F61-67339AB398DB}" dt="2025-05-26T14:46:06.235" v="499" actId="14100"/>
        <pc:sldMkLst>
          <pc:docMk/>
          <pc:sldMk cId="1960488861" sldId="257"/>
        </pc:sldMkLst>
        <pc:spChg chg="mod">
          <ac:chgData name="Jorunn Bjørkkjær" userId="S::jorunn.bjorkkjaer@kristiansand.kommune.no::7a2ca024-bc80-433f-82a2-1d65a32e051f" providerId="AD" clId="Web-{B2406A5C-3BE1-9BD2-1F61-67339AB398DB}" dt="2025-05-26T14:46:02.298" v="498" actId="14100"/>
          <ac:spMkLst>
            <pc:docMk/>
            <pc:sldMk cId="1960488861" sldId="257"/>
            <ac:spMk id="2" creationId="{9C63770B-090C-4284-ADD9-ABC00F34B025}"/>
          </ac:spMkLst>
        </pc:spChg>
        <pc:picChg chg="mod">
          <ac:chgData name="Jorunn Bjørkkjær" userId="S::jorunn.bjorkkjaer@kristiansand.kommune.no::7a2ca024-bc80-433f-82a2-1d65a32e051f" providerId="AD" clId="Web-{B2406A5C-3BE1-9BD2-1F61-67339AB398DB}" dt="2025-05-26T14:46:06.235" v="499" actId="14100"/>
          <ac:picMkLst>
            <pc:docMk/>
            <pc:sldMk cId="1960488861" sldId="257"/>
            <ac:picMk id="1606" creationId="{57CD5D04-8AC7-8AE8-C7A6-CE299994B2CF}"/>
          </ac:picMkLst>
        </pc:picChg>
      </pc:sldChg>
      <pc:sldChg chg="add">
        <pc:chgData name="Jorunn Bjørkkjær" userId="S::jorunn.bjorkkjaer@kristiansand.kommune.no::7a2ca024-bc80-433f-82a2-1d65a32e051f" providerId="AD" clId="Web-{B2406A5C-3BE1-9BD2-1F61-67339AB398DB}" dt="2025-05-26T07:03:31.642" v="2"/>
        <pc:sldMkLst>
          <pc:docMk/>
          <pc:sldMk cId="4037142681" sldId="259"/>
        </pc:sldMkLst>
      </pc:sldChg>
      <pc:sldChg chg="add">
        <pc:chgData name="Jorunn Bjørkkjær" userId="S::jorunn.bjorkkjaer@kristiansand.kommune.no::7a2ca024-bc80-433f-82a2-1d65a32e051f" providerId="AD" clId="Web-{B2406A5C-3BE1-9BD2-1F61-67339AB398DB}" dt="2025-05-26T07:03:59.158" v="3"/>
        <pc:sldMkLst>
          <pc:docMk/>
          <pc:sldMk cId="2609657949" sldId="260"/>
        </pc:sldMkLst>
      </pc:sldChg>
      <pc:sldChg chg="add">
        <pc:chgData name="Jorunn Bjørkkjær" userId="S::jorunn.bjorkkjaer@kristiansand.kommune.no::7a2ca024-bc80-433f-82a2-1d65a32e051f" providerId="AD" clId="Web-{B2406A5C-3BE1-9BD2-1F61-67339AB398DB}" dt="2025-05-26T07:04:17.002" v="4"/>
        <pc:sldMkLst>
          <pc:docMk/>
          <pc:sldMk cId="1676413161" sldId="261"/>
        </pc:sldMkLst>
      </pc:sldChg>
      <pc:sldChg chg="add">
        <pc:chgData name="Jorunn Bjørkkjær" userId="S::jorunn.bjorkkjaer@kristiansand.kommune.no::7a2ca024-bc80-433f-82a2-1d65a32e051f" providerId="AD" clId="Web-{B2406A5C-3BE1-9BD2-1F61-67339AB398DB}" dt="2025-05-26T07:03:06.876" v="1"/>
        <pc:sldMkLst>
          <pc:docMk/>
          <pc:sldMk cId="3856370381" sldId="262"/>
        </pc:sldMkLst>
      </pc:sldChg>
      <pc:sldChg chg="addSp modSp new mod modClrScheme chgLayout modNotes">
        <pc:chgData name="Jorunn Bjørkkjær" userId="S::jorunn.bjorkkjaer@kristiansand.kommune.no::7a2ca024-bc80-433f-82a2-1d65a32e051f" providerId="AD" clId="Web-{B2406A5C-3BE1-9BD2-1F61-67339AB398DB}" dt="2025-05-26T07:17:14.856" v="495"/>
        <pc:sldMkLst>
          <pc:docMk/>
          <pc:sldMk cId="2351341868" sldId="304"/>
        </pc:sldMkLst>
        <pc:spChg chg="mod">
          <ac:chgData name="Jorunn Bjørkkjær" userId="S::jorunn.bjorkkjaer@kristiansand.kommune.no::7a2ca024-bc80-433f-82a2-1d65a32e051f" providerId="AD" clId="Web-{B2406A5C-3BE1-9BD2-1F61-67339AB398DB}" dt="2025-05-26T07:13:37.463" v="364" actId="20577"/>
          <ac:spMkLst>
            <pc:docMk/>
            <pc:sldMk cId="2351341868" sldId="304"/>
            <ac:spMk id="2" creationId="{8CFED001-1C66-7771-F9A1-359C513D1F07}"/>
          </ac:spMkLst>
        </pc:spChg>
        <pc:spChg chg="mod">
          <ac:chgData name="Jorunn Bjørkkjær" userId="S::jorunn.bjorkkjaer@kristiansand.kommune.no::7a2ca024-bc80-433f-82a2-1d65a32e051f" providerId="AD" clId="Web-{B2406A5C-3BE1-9BD2-1F61-67339AB398DB}" dt="2025-05-26T07:17:06.919" v="480" actId="20577"/>
          <ac:spMkLst>
            <pc:docMk/>
            <pc:sldMk cId="2351341868" sldId="304"/>
            <ac:spMk id="3" creationId="{164FBFD3-9BBE-48C5-DA97-DDD47F2B0586}"/>
          </ac:spMkLst>
        </pc:spChg>
        <pc:picChg chg="add mod">
          <ac:chgData name="Jorunn Bjørkkjær" userId="S::jorunn.bjorkkjaer@kristiansand.kommune.no::7a2ca024-bc80-433f-82a2-1d65a32e051f" providerId="AD" clId="Web-{B2406A5C-3BE1-9BD2-1F61-67339AB398DB}" dt="2025-05-26T07:12:32.790" v="352" actId="14100"/>
          <ac:picMkLst>
            <pc:docMk/>
            <pc:sldMk cId="2351341868" sldId="304"/>
            <ac:picMk id="4" creationId="{91F5EDDA-91FA-ADE0-B20F-AFC7027A89A2}"/>
          </ac:picMkLst>
        </pc:picChg>
      </pc:sldChg>
    </pc:docChg>
  </pc:docChgLst>
  <pc:docChgLst>
    <pc:chgData name="Jorunn Bjørkkjær" userId="S::jorunn.bjorkkjaer@kristiansand.kommune.no::7a2ca024-bc80-433f-82a2-1d65a32e051f" providerId="AD" clId="Web-{80DB30C7-8524-DA86-A422-7D5E549ED762}"/>
    <pc:docChg chg="modSld">
      <pc:chgData name="Jorunn Bjørkkjær" userId="S::jorunn.bjorkkjaer@kristiansand.kommune.no::7a2ca024-bc80-433f-82a2-1d65a32e051f" providerId="AD" clId="Web-{80DB30C7-8524-DA86-A422-7D5E549ED762}" dt="2025-05-26T14:45:28.655" v="71" actId="20577"/>
      <pc:docMkLst>
        <pc:docMk/>
      </pc:docMkLst>
      <pc:sldChg chg="modSp">
        <pc:chgData name="Jorunn Bjørkkjær" userId="S::jorunn.bjorkkjaer@kristiansand.kommune.no::7a2ca024-bc80-433f-82a2-1d65a32e051f" providerId="AD" clId="Web-{80DB30C7-8524-DA86-A422-7D5E549ED762}" dt="2025-05-26T14:43:05.262" v="15" actId="1076"/>
        <pc:sldMkLst>
          <pc:docMk/>
          <pc:sldMk cId="4037142681" sldId="259"/>
        </pc:sldMkLst>
        <pc:picChg chg="mod">
          <ac:chgData name="Jorunn Bjørkkjær" userId="S::jorunn.bjorkkjaer@kristiansand.kommune.no::7a2ca024-bc80-433f-82a2-1d65a32e051f" providerId="AD" clId="Web-{80DB30C7-8524-DA86-A422-7D5E549ED762}" dt="2025-05-26T14:43:05.262" v="15" actId="1076"/>
          <ac:picMkLst>
            <pc:docMk/>
            <pc:sldMk cId="4037142681" sldId="259"/>
            <ac:picMk id="7" creationId="{1050DB36-D9AF-406F-94F1-B98EF19FAC23}"/>
          </ac:picMkLst>
        </pc:picChg>
      </pc:sldChg>
      <pc:sldChg chg="modSp">
        <pc:chgData name="Jorunn Bjørkkjær" userId="S::jorunn.bjorkkjaer@kristiansand.kommune.no::7a2ca024-bc80-433f-82a2-1d65a32e051f" providerId="AD" clId="Web-{80DB30C7-8524-DA86-A422-7D5E549ED762}" dt="2025-05-26T14:43:27.012" v="16" actId="1076"/>
        <pc:sldMkLst>
          <pc:docMk/>
          <pc:sldMk cId="2609657949" sldId="260"/>
        </pc:sldMkLst>
        <pc:picChg chg="mod">
          <ac:chgData name="Jorunn Bjørkkjær" userId="S::jorunn.bjorkkjaer@kristiansand.kommune.no::7a2ca024-bc80-433f-82a2-1d65a32e051f" providerId="AD" clId="Web-{80DB30C7-8524-DA86-A422-7D5E549ED762}" dt="2025-05-26T14:43:27.012" v="16" actId="1076"/>
          <ac:picMkLst>
            <pc:docMk/>
            <pc:sldMk cId="2609657949" sldId="260"/>
            <ac:picMk id="5" creationId="{4D8F15DA-4F74-C254-CFF3-97B6A9C7D2E8}"/>
          </ac:picMkLst>
        </pc:picChg>
      </pc:sldChg>
      <pc:sldChg chg="modSp">
        <pc:chgData name="Jorunn Bjørkkjær" userId="S::jorunn.bjorkkjaer@kristiansand.kommune.no::7a2ca024-bc80-433f-82a2-1d65a32e051f" providerId="AD" clId="Web-{80DB30C7-8524-DA86-A422-7D5E549ED762}" dt="2025-05-26T14:45:28.655" v="71" actId="20577"/>
        <pc:sldMkLst>
          <pc:docMk/>
          <pc:sldMk cId="1676413161" sldId="261"/>
        </pc:sldMkLst>
        <pc:spChg chg="mod">
          <ac:chgData name="Jorunn Bjørkkjær" userId="S::jorunn.bjorkkjaer@kristiansand.kommune.no::7a2ca024-bc80-433f-82a2-1d65a32e051f" providerId="AD" clId="Web-{80DB30C7-8524-DA86-A422-7D5E549ED762}" dt="2025-05-26T14:44:20.482" v="18" actId="1076"/>
          <ac:spMkLst>
            <pc:docMk/>
            <pc:sldMk cId="1676413161" sldId="261"/>
            <ac:spMk id="2" creationId="{D8052870-EC56-D847-2DFE-ED5865908CD2}"/>
          </ac:spMkLst>
        </pc:spChg>
        <pc:spChg chg="mod">
          <ac:chgData name="Jorunn Bjørkkjær" userId="S::jorunn.bjorkkjaer@kristiansand.kommune.no::7a2ca024-bc80-433f-82a2-1d65a32e051f" providerId="AD" clId="Web-{80DB30C7-8524-DA86-A422-7D5E549ED762}" dt="2025-05-26T14:45:28.655" v="71" actId="20577"/>
          <ac:spMkLst>
            <pc:docMk/>
            <pc:sldMk cId="1676413161" sldId="261"/>
            <ac:spMk id="3" creationId="{FD23EA20-EB60-E0CA-C550-2198E5F7FF8B}"/>
          </ac:spMkLst>
        </pc:spChg>
      </pc:sldChg>
      <pc:sldChg chg="modSp">
        <pc:chgData name="Jorunn Bjørkkjær" userId="S::jorunn.bjorkkjaer@kristiansand.kommune.no::7a2ca024-bc80-433f-82a2-1d65a32e051f" providerId="AD" clId="Web-{80DB30C7-8524-DA86-A422-7D5E549ED762}" dt="2025-05-26T14:42:43.168" v="12" actId="1076"/>
        <pc:sldMkLst>
          <pc:docMk/>
          <pc:sldMk cId="3856370381" sldId="262"/>
        </pc:sldMkLst>
        <pc:picChg chg="mod">
          <ac:chgData name="Jorunn Bjørkkjær" userId="S::jorunn.bjorkkjaer@kristiansand.kommune.no::7a2ca024-bc80-433f-82a2-1d65a32e051f" providerId="AD" clId="Web-{80DB30C7-8524-DA86-A422-7D5E549ED762}" dt="2025-05-26T14:42:43.168" v="12" actId="1076"/>
          <ac:picMkLst>
            <pc:docMk/>
            <pc:sldMk cId="3856370381" sldId="262"/>
            <ac:picMk id="15" creationId="{0903F579-06A9-95CF-8C19-C6270BA007EF}"/>
          </ac:picMkLst>
        </pc:picChg>
      </pc:sldChg>
      <pc:sldChg chg="modSp">
        <pc:chgData name="Jorunn Bjørkkjær" userId="S::jorunn.bjorkkjaer@kristiansand.kommune.no::7a2ca024-bc80-433f-82a2-1d65a32e051f" providerId="AD" clId="Web-{80DB30C7-8524-DA86-A422-7D5E549ED762}" dt="2025-05-26T14:41:57.136" v="11" actId="20577"/>
        <pc:sldMkLst>
          <pc:docMk/>
          <pc:sldMk cId="2351341868" sldId="304"/>
        </pc:sldMkLst>
        <pc:spChg chg="mod">
          <ac:chgData name="Jorunn Bjørkkjær" userId="S::jorunn.bjorkkjaer@kristiansand.kommune.no::7a2ca024-bc80-433f-82a2-1d65a32e051f" providerId="AD" clId="Web-{80DB30C7-8524-DA86-A422-7D5E549ED762}" dt="2025-05-26T14:41:57.136" v="11" actId="20577"/>
          <ac:spMkLst>
            <pc:docMk/>
            <pc:sldMk cId="2351341868" sldId="304"/>
            <ac:spMk id="3" creationId="{164FBFD3-9BBE-48C5-DA97-DDD47F2B0586}"/>
          </ac:spMkLst>
        </pc:spChg>
      </pc:sldChg>
    </pc:docChg>
  </pc:docChgLst>
  <pc:docChgLst>
    <pc:chgData name="Silje Sangvik" userId="S::silje.sangvik@kristiansand.kommune.no::e72ab93a-9e99-4e2a-9859-4202a2d7f7bc" providerId="AD" clId="Web-{45FE4A0C-05C2-3E95-6112-E5E053A8D77D}"/>
    <pc:docChg chg="modSld">
      <pc:chgData name="Silje Sangvik" userId="S::silje.sangvik@kristiansand.kommune.no::e72ab93a-9e99-4e2a-9859-4202a2d7f7bc" providerId="AD" clId="Web-{45FE4A0C-05C2-3E95-6112-E5E053A8D77D}" dt="2025-05-26T09:54:46.271" v="7" actId="20577"/>
      <pc:docMkLst>
        <pc:docMk/>
      </pc:docMkLst>
      <pc:sldChg chg="modSp">
        <pc:chgData name="Silje Sangvik" userId="S::silje.sangvik@kristiansand.kommune.no::e72ab93a-9e99-4e2a-9859-4202a2d7f7bc" providerId="AD" clId="Web-{45FE4A0C-05C2-3E95-6112-E5E053A8D77D}" dt="2025-05-26T09:54:46.271" v="7" actId="20577"/>
        <pc:sldMkLst>
          <pc:docMk/>
          <pc:sldMk cId="1799522408" sldId="270"/>
        </pc:sldMkLst>
        <pc:spChg chg="mod">
          <ac:chgData name="Silje Sangvik" userId="S::silje.sangvik@kristiansand.kommune.no::e72ab93a-9e99-4e2a-9859-4202a2d7f7bc" providerId="AD" clId="Web-{45FE4A0C-05C2-3E95-6112-E5E053A8D77D}" dt="2025-05-26T09:54:46.271" v="7" actId="20577"/>
          <ac:spMkLst>
            <pc:docMk/>
            <pc:sldMk cId="1799522408" sldId="270"/>
            <ac:spMk id="3" creationId="{9E9F1728-5117-9449-90AD-051B5208ABB1}"/>
          </ac:spMkLst>
        </pc:spChg>
      </pc:sldChg>
    </pc:docChg>
  </pc:docChgLst>
  <pc:docChgLst>
    <pc:chgData name="Hanne Snefrid Flemmen Holum" userId="S::hanne.snefrid.flemmen.holum@kristiansand.kommune.no::2efa8b2d-2fc1-46a6-907a-26ceb21d91d9" providerId="AD" clId="Web-{3A2330F6-7798-9DA5-5878-F1F8B0F4A02E}"/>
    <pc:docChg chg="modSld">
      <pc:chgData name="Hanne Snefrid Flemmen Holum" userId="S::hanne.snefrid.flemmen.holum@kristiansand.kommune.no::2efa8b2d-2fc1-46a6-907a-26ceb21d91d9" providerId="AD" clId="Web-{3A2330F6-7798-9DA5-5878-F1F8B0F4A02E}" dt="2025-05-27T09:42:15.778" v="115" actId="20577"/>
      <pc:docMkLst>
        <pc:docMk/>
      </pc:docMkLst>
      <pc:sldChg chg="modSp">
        <pc:chgData name="Hanne Snefrid Flemmen Holum" userId="S::hanne.snefrid.flemmen.holum@kristiansand.kommune.no::2efa8b2d-2fc1-46a6-907a-26ceb21d91d9" providerId="AD" clId="Web-{3A2330F6-7798-9DA5-5878-F1F8B0F4A02E}" dt="2025-05-27T09:23:26.284" v="1" actId="20577"/>
        <pc:sldMkLst>
          <pc:docMk/>
          <pc:sldMk cId="1239868395" sldId="282"/>
        </pc:sldMkLst>
        <pc:spChg chg="mod">
          <ac:chgData name="Hanne Snefrid Flemmen Holum" userId="S::hanne.snefrid.flemmen.holum@kristiansand.kommune.no::2efa8b2d-2fc1-46a6-907a-26ceb21d91d9" providerId="AD" clId="Web-{3A2330F6-7798-9DA5-5878-F1F8B0F4A02E}" dt="2025-05-27T09:23:26.284" v="1" actId="20577"/>
          <ac:spMkLst>
            <pc:docMk/>
            <pc:sldMk cId="1239868395" sldId="282"/>
            <ac:spMk id="3" creationId="{477D46FC-A0E6-2537-1B33-3B1873E26B6B}"/>
          </ac:spMkLst>
        </pc:spChg>
      </pc:sldChg>
      <pc:sldChg chg="modSp">
        <pc:chgData name="Hanne Snefrid Flemmen Holum" userId="S::hanne.snefrid.flemmen.holum@kristiansand.kommune.no::2efa8b2d-2fc1-46a6-907a-26ceb21d91d9" providerId="AD" clId="Web-{3A2330F6-7798-9DA5-5878-F1F8B0F4A02E}" dt="2025-05-27T09:42:15.778" v="115" actId="20577"/>
        <pc:sldMkLst>
          <pc:docMk/>
          <pc:sldMk cId="113640104" sldId="287"/>
        </pc:sldMkLst>
        <pc:spChg chg="mod">
          <ac:chgData name="Hanne Snefrid Flemmen Holum" userId="S::hanne.snefrid.flemmen.holum@kristiansand.kommune.no::2efa8b2d-2fc1-46a6-907a-26ceb21d91d9" providerId="AD" clId="Web-{3A2330F6-7798-9DA5-5878-F1F8B0F4A02E}" dt="2025-05-27T09:42:15.778" v="115" actId="20577"/>
          <ac:spMkLst>
            <pc:docMk/>
            <pc:sldMk cId="113640104" sldId="287"/>
            <ac:spMk id="4" creationId="{B9EEAD99-3D65-E01C-BB27-4D92B70586EF}"/>
          </ac:spMkLst>
        </pc:spChg>
      </pc:sldChg>
    </pc:docChg>
  </pc:docChgLst>
  <pc:docChgLst>
    <pc:chgData name="Jorunn Bjørkkjær" userId="S::jorunn.bjorkkjaer@kristiansand.kommune.no::7a2ca024-bc80-433f-82a2-1d65a32e051f" providerId="AD" clId="Web-{0988C5BB-CAF3-1EB6-BEBB-53105FCBD535}"/>
    <pc:docChg chg="modSld">
      <pc:chgData name="Jorunn Bjørkkjær" userId="S::jorunn.bjorkkjaer@kristiansand.kommune.no::7a2ca024-bc80-433f-82a2-1d65a32e051f" providerId="AD" clId="Web-{0988C5BB-CAF3-1EB6-BEBB-53105FCBD535}" dt="2025-05-26T06:44:54.906" v="44" actId="20577"/>
      <pc:docMkLst>
        <pc:docMk/>
      </pc:docMkLst>
      <pc:sldChg chg="modSp">
        <pc:chgData name="Jorunn Bjørkkjær" userId="S::jorunn.bjorkkjaer@kristiansand.kommune.no::7a2ca024-bc80-433f-82a2-1d65a32e051f" providerId="AD" clId="Web-{0988C5BB-CAF3-1EB6-BEBB-53105FCBD535}" dt="2025-05-26T06:44:54.906" v="44" actId="20577"/>
        <pc:sldMkLst>
          <pc:docMk/>
          <pc:sldMk cId="868942251" sldId="291"/>
        </pc:sldMkLst>
        <pc:spChg chg="mod">
          <ac:chgData name="Jorunn Bjørkkjær" userId="S::jorunn.bjorkkjaer@kristiansand.kommune.no::7a2ca024-bc80-433f-82a2-1d65a32e051f" providerId="AD" clId="Web-{0988C5BB-CAF3-1EB6-BEBB-53105FCBD535}" dt="2025-05-26T06:44:54.906" v="44" actId="20577"/>
          <ac:spMkLst>
            <pc:docMk/>
            <pc:sldMk cId="868942251" sldId="291"/>
            <ac:spMk id="6" creationId="{F76B40C1-F858-6B07-887F-9E2ABA8F037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752CD4-7508-4E85-988F-F55EEB8C20E7}"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3CB519D0-3F14-4246-A9F5-46A363D3ECF9}">
      <dgm:prSet/>
      <dgm:spPr/>
      <dgm:t>
        <a:bodyPr/>
        <a:lstStyle/>
        <a:p>
          <a:r>
            <a:rPr lang="nb-NO"/>
            <a:t>Relasjoner og vennskap</a:t>
          </a:r>
          <a:endParaRPr lang="en-US"/>
        </a:p>
      </dgm:t>
    </dgm:pt>
    <dgm:pt modelId="{21BC3D49-7B51-49E8-B0CB-76F7697EB7A9}" type="parTrans" cxnId="{6337A0F9-3E59-4BA6-BB19-6C970C646983}">
      <dgm:prSet/>
      <dgm:spPr/>
      <dgm:t>
        <a:bodyPr/>
        <a:lstStyle/>
        <a:p>
          <a:endParaRPr lang="en-US"/>
        </a:p>
      </dgm:t>
    </dgm:pt>
    <dgm:pt modelId="{8FCBA143-5E2D-40BA-BBDC-19ED93D73D66}" type="sibTrans" cxnId="{6337A0F9-3E59-4BA6-BB19-6C970C646983}">
      <dgm:prSet/>
      <dgm:spPr/>
      <dgm:t>
        <a:bodyPr/>
        <a:lstStyle/>
        <a:p>
          <a:endParaRPr lang="en-US"/>
        </a:p>
      </dgm:t>
    </dgm:pt>
    <dgm:pt modelId="{1829B35D-D06A-407B-AD60-003DB951F7EA}">
      <dgm:prSet/>
      <dgm:spPr/>
      <dgm:t>
        <a:bodyPr/>
        <a:lstStyle/>
        <a:p>
          <a:r>
            <a:rPr lang="en-US" err="1"/>
            <a:t>Elevrolle</a:t>
          </a:r>
          <a:endParaRPr lang="en-US"/>
        </a:p>
      </dgm:t>
    </dgm:pt>
    <dgm:pt modelId="{9D27E302-4226-43D4-9DC8-F69C94A688C9}" type="parTrans" cxnId="{100D869C-3002-4621-89CF-9EA20E419273}">
      <dgm:prSet/>
      <dgm:spPr/>
      <dgm:t>
        <a:bodyPr/>
        <a:lstStyle/>
        <a:p>
          <a:endParaRPr lang="en-US"/>
        </a:p>
      </dgm:t>
    </dgm:pt>
    <dgm:pt modelId="{F66BC5E5-CA8C-46ED-B676-C383B12F884A}" type="sibTrans" cxnId="{100D869C-3002-4621-89CF-9EA20E419273}">
      <dgm:prSet/>
      <dgm:spPr/>
      <dgm:t>
        <a:bodyPr/>
        <a:lstStyle/>
        <a:p>
          <a:endParaRPr lang="en-US"/>
        </a:p>
      </dgm:t>
    </dgm:pt>
    <dgm:pt modelId="{EE422996-0EA0-4739-BDD3-91234E80808F}">
      <dgm:prSet/>
      <dgm:spPr/>
      <dgm:t>
        <a:bodyPr/>
        <a:lstStyle/>
        <a:p>
          <a:r>
            <a:rPr lang="nb-NO"/>
            <a:t>Rammer, struktur og forutsigbarhet</a:t>
          </a:r>
          <a:endParaRPr lang="en-US"/>
        </a:p>
      </dgm:t>
    </dgm:pt>
    <dgm:pt modelId="{47A9EF0F-828E-41D6-870F-7CE4CAD4E9C5}" type="parTrans" cxnId="{08DA1923-88EB-4CC6-8374-9ABCC0F86787}">
      <dgm:prSet/>
      <dgm:spPr/>
      <dgm:t>
        <a:bodyPr/>
        <a:lstStyle/>
        <a:p>
          <a:endParaRPr lang="en-US"/>
        </a:p>
      </dgm:t>
    </dgm:pt>
    <dgm:pt modelId="{71A128CB-53F0-4C9B-8077-F1900EAD2F34}" type="sibTrans" cxnId="{08DA1923-88EB-4CC6-8374-9ABCC0F86787}">
      <dgm:prSet/>
      <dgm:spPr/>
      <dgm:t>
        <a:bodyPr/>
        <a:lstStyle/>
        <a:p>
          <a:endParaRPr lang="en-US"/>
        </a:p>
      </dgm:t>
    </dgm:pt>
    <dgm:pt modelId="{EA1F1883-37A7-4557-81A1-61B1BF2F1FC7}">
      <dgm:prSet/>
      <dgm:spPr/>
      <dgm:t>
        <a:bodyPr/>
        <a:lstStyle/>
        <a:p>
          <a:r>
            <a:rPr lang="nb-NO"/>
            <a:t>Læring</a:t>
          </a:r>
          <a:endParaRPr lang="en-US"/>
        </a:p>
      </dgm:t>
    </dgm:pt>
    <dgm:pt modelId="{54C52E80-5123-44C6-8C16-6CB73F74C10A}" type="parTrans" cxnId="{55517E67-3DBB-4DB2-AA57-0F5219C09EB1}">
      <dgm:prSet/>
      <dgm:spPr/>
      <dgm:t>
        <a:bodyPr/>
        <a:lstStyle/>
        <a:p>
          <a:endParaRPr lang="en-US"/>
        </a:p>
      </dgm:t>
    </dgm:pt>
    <dgm:pt modelId="{2981FAA3-525E-4BBB-8DFE-F7988A0EBFB9}" type="sibTrans" cxnId="{55517E67-3DBB-4DB2-AA57-0F5219C09EB1}">
      <dgm:prSet/>
      <dgm:spPr/>
      <dgm:t>
        <a:bodyPr/>
        <a:lstStyle/>
        <a:p>
          <a:endParaRPr lang="en-US"/>
        </a:p>
      </dgm:t>
    </dgm:pt>
    <dgm:pt modelId="{BFB07E54-48E5-44E2-8ADD-8A37B449AC2E}">
      <dgm:prSet/>
      <dgm:spPr/>
      <dgm:t>
        <a:bodyPr/>
        <a:lstStyle/>
        <a:p>
          <a:r>
            <a:rPr lang="en-US"/>
            <a:t>Lek</a:t>
          </a:r>
        </a:p>
      </dgm:t>
    </dgm:pt>
    <dgm:pt modelId="{85A98924-C555-469B-A8A6-0AB5BE3CCF8D}" type="parTrans" cxnId="{2B954D9B-D0D6-4BB1-8F0D-03F51E0ACD8E}">
      <dgm:prSet/>
      <dgm:spPr/>
      <dgm:t>
        <a:bodyPr/>
        <a:lstStyle/>
        <a:p>
          <a:endParaRPr lang="no-NO"/>
        </a:p>
      </dgm:t>
    </dgm:pt>
    <dgm:pt modelId="{729D4CA3-BD67-4C04-80E8-47EFC5E66E66}" type="sibTrans" cxnId="{2B954D9B-D0D6-4BB1-8F0D-03F51E0ACD8E}">
      <dgm:prSet/>
      <dgm:spPr/>
      <dgm:t>
        <a:bodyPr/>
        <a:lstStyle/>
        <a:p>
          <a:endParaRPr lang="no-NO"/>
        </a:p>
      </dgm:t>
    </dgm:pt>
    <dgm:pt modelId="{FCF5A15F-2320-43B2-A9DD-BDDCBF14B50C}" type="pres">
      <dgm:prSet presAssocID="{A3752CD4-7508-4E85-988F-F55EEB8C20E7}" presName="linear" presStyleCnt="0">
        <dgm:presLayoutVars>
          <dgm:animLvl val="lvl"/>
          <dgm:resizeHandles val="exact"/>
        </dgm:presLayoutVars>
      </dgm:prSet>
      <dgm:spPr/>
    </dgm:pt>
    <dgm:pt modelId="{26B84B14-24A3-4F3B-A8C4-E51E39E3581E}" type="pres">
      <dgm:prSet presAssocID="{3CB519D0-3F14-4246-A9F5-46A363D3ECF9}" presName="parentText" presStyleLbl="node1" presStyleIdx="0" presStyleCnt="5" custLinFactNeighborX="0" custLinFactNeighborY="-23015">
        <dgm:presLayoutVars>
          <dgm:chMax val="0"/>
          <dgm:bulletEnabled val="1"/>
        </dgm:presLayoutVars>
      </dgm:prSet>
      <dgm:spPr/>
    </dgm:pt>
    <dgm:pt modelId="{A26B3008-76ED-4449-B3AF-A038CF81C1FB}" type="pres">
      <dgm:prSet presAssocID="{8FCBA143-5E2D-40BA-BBDC-19ED93D73D66}" presName="spacer" presStyleCnt="0"/>
      <dgm:spPr/>
    </dgm:pt>
    <dgm:pt modelId="{07E404C8-CD75-477D-B65C-7E60EFB79CBB}" type="pres">
      <dgm:prSet presAssocID="{BFB07E54-48E5-44E2-8ADD-8A37B449AC2E}" presName="parentText" presStyleLbl="node1" presStyleIdx="1" presStyleCnt="5">
        <dgm:presLayoutVars>
          <dgm:chMax val="0"/>
          <dgm:bulletEnabled val="1"/>
        </dgm:presLayoutVars>
      </dgm:prSet>
      <dgm:spPr/>
    </dgm:pt>
    <dgm:pt modelId="{BF0AB68F-8001-4B6D-A481-6F6F4BB7F1AD}" type="pres">
      <dgm:prSet presAssocID="{729D4CA3-BD67-4C04-80E8-47EFC5E66E66}" presName="spacer" presStyleCnt="0"/>
      <dgm:spPr/>
    </dgm:pt>
    <dgm:pt modelId="{F4002810-D92B-4547-836A-5427431C15D4}" type="pres">
      <dgm:prSet presAssocID="{1829B35D-D06A-407B-AD60-003DB951F7EA}" presName="parentText" presStyleLbl="node1" presStyleIdx="2" presStyleCnt="5" custLinFactNeighborX="4425" custLinFactNeighborY="17995">
        <dgm:presLayoutVars>
          <dgm:chMax val="0"/>
          <dgm:bulletEnabled val="1"/>
        </dgm:presLayoutVars>
      </dgm:prSet>
      <dgm:spPr/>
    </dgm:pt>
    <dgm:pt modelId="{8B7A2FF0-8623-445F-902F-8DFE009A204A}" type="pres">
      <dgm:prSet presAssocID="{F66BC5E5-CA8C-46ED-B676-C383B12F884A}" presName="spacer" presStyleCnt="0"/>
      <dgm:spPr/>
    </dgm:pt>
    <dgm:pt modelId="{77832BB6-8E5A-4169-84E4-EE12DABF8CBB}" type="pres">
      <dgm:prSet presAssocID="{EE422996-0EA0-4739-BDD3-91234E80808F}" presName="parentText" presStyleLbl="node1" presStyleIdx="3" presStyleCnt="5">
        <dgm:presLayoutVars>
          <dgm:chMax val="0"/>
          <dgm:bulletEnabled val="1"/>
        </dgm:presLayoutVars>
      </dgm:prSet>
      <dgm:spPr/>
    </dgm:pt>
    <dgm:pt modelId="{7C6F589F-1EAB-451A-927F-CBFF1C11D1BF}" type="pres">
      <dgm:prSet presAssocID="{71A128CB-53F0-4C9B-8077-F1900EAD2F34}" presName="spacer" presStyleCnt="0"/>
      <dgm:spPr/>
    </dgm:pt>
    <dgm:pt modelId="{68A63268-302A-41F7-808A-E9609434137A}" type="pres">
      <dgm:prSet presAssocID="{EA1F1883-37A7-4557-81A1-61B1BF2F1FC7}" presName="parentText" presStyleLbl="node1" presStyleIdx="4" presStyleCnt="5">
        <dgm:presLayoutVars>
          <dgm:chMax val="0"/>
          <dgm:bulletEnabled val="1"/>
        </dgm:presLayoutVars>
      </dgm:prSet>
      <dgm:spPr/>
    </dgm:pt>
  </dgm:ptLst>
  <dgm:cxnLst>
    <dgm:cxn modelId="{71B91303-40BC-4B56-9025-0112AF0F10C3}" type="presOf" srcId="{BFB07E54-48E5-44E2-8ADD-8A37B449AC2E}" destId="{07E404C8-CD75-477D-B65C-7E60EFB79CBB}" srcOrd="0" destOrd="0" presId="urn:microsoft.com/office/officeart/2005/8/layout/vList2"/>
    <dgm:cxn modelId="{D23DE703-9706-48A2-921C-A39EAF529735}" type="presOf" srcId="{EE422996-0EA0-4739-BDD3-91234E80808F}" destId="{77832BB6-8E5A-4169-84E4-EE12DABF8CBB}" srcOrd="0" destOrd="0" presId="urn:microsoft.com/office/officeart/2005/8/layout/vList2"/>
    <dgm:cxn modelId="{08DA1923-88EB-4CC6-8374-9ABCC0F86787}" srcId="{A3752CD4-7508-4E85-988F-F55EEB8C20E7}" destId="{EE422996-0EA0-4739-BDD3-91234E80808F}" srcOrd="3" destOrd="0" parTransId="{47A9EF0F-828E-41D6-870F-7CE4CAD4E9C5}" sibTransId="{71A128CB-53F0-4C9B-8077-F1900EAD2F34}"/>
    <dgm:cxn modelId="{49355E35-82D8-49D2-99B2-E1A4B7225541}" type="presOf" srcId="{3CB519D0-3F14-4246-A9F5-46A363D3ECF9}" destId="{26B84B14-24A3-4F3B-A8C4-E51E39E3581E}" srcOrd="0" destOrd="0" presId="urn:microsoft.com/office/officeart/2005/8/layout/vList2"/>
    <dgm:cxn modelId="{D2CD9736-BC35-43D8-9B6E-38B321968F41}" type="presOf" srcId="{1829B35D-D06A-407B-AD60-003DB951F7EA}" destId="{F4002810-D92B-4547-836A-5427431C15D4}" srcOrd="0" destOrd="0" presId="urn:microsoft.com/office/officeart/2005/8/layout/vList2"/>
    <dgm:cxn modelId="{55517E67-3DBB-4DB2-AA57-0F5219C09EB1}" srcId="{A3752CD4-7508-4E85-988F-F55EEB8C20E7}" destId="{EA1F1883-37A7-4557-81A1-61B1BF2F1FC7}" srcOrd="4" destOrd="0" parTransId="{54C52E80-5123-44C6-8C16-6CB73F74C10A}" sibTransId="{2981FAA3-525E-4BBB-8DFE-F7988A0EBFB9}"/>
    <dgm:cxn modelId="{B0A73251-85E4-4077-90E5-914B115122C7}" type="presOf" srcId="{A3752CD4-7508-4E85-988F-F55EEB8C20E7}" destId="{FCF5A15F-2320-43B2-A9DD-BDDCBF14B50C}" srcOrd="0" destOrd="0" presId="urn:microsoft.com/office/officeart/2005/8/layout/vList2"/>
    <dgm:cxn modelId="{2B954D9B-D0D6-4BB1-8F0D-03F51E0ACD8E}" srcId="{A3752CD4-7508-4E85-988F-F55EEB8C20E7}" destId="{BFB07E54-48E5-44E2-8ADD-8A37B449AC2E}" srcOrd="1" destOrd="0" parTransId="{85A98924-C555-469B-A8A6-0AB5BE3CCF8D}" sibTransId="{729D4CA3-BD67-4C04-80E8-47EFC5E66E66}"/>
    <dgm:cxn modelId="{100D869C-3002-4621-89CF-9EA20E419273}" srcId="{A3752CD4-7508-4E85-988F-F55EEB8C20E7}" destId="{1829B35D-D06A-407B-AD60-003DB951F7EA}" srcOrd="2" destOrd="0" parTransId="{9D27E302-4226-43D4-9DC8-F69C94A688C9}" sibTransId="{F66BC5E5-CA8C-46ED-B676-C383B12F884A}"/>
    <dgm:cxn modelId="{DDFAB0F6-D9E8-4E84-B1C1-507F817E76AC}" type="presOf" srcId="{EA1F1883-37A7-4557-81A1-61B1BF2F1FC7}" destId="{68A63268-302A-41F7-808A-E9609434137A}" srcOrd="0" destOrd="0" presId="urn:microsoft.com/office/officeart/2005/8/layout/vList2"/>
    <dgm:cxn modelId="{6337A0F9-3E59-4BA6-BB19-6C970C646983}" srcId="{A3752CD4-7508-4E85-988F-F55EEB8C20E7}" destId="{3CB519D0-3F14-4246-A9F5-46A363D3ECF9}" srcOrd="0" destOrd="0" parTransId="{21BC3D49-7B51-49E8-B0CB-76F7697EB7A9}" sibTransId="{8FCBA143-5E2D-40BA-BBDC-19ED93D73D66}"/>
    <dgm:cxn modelId="{9B2C799A-69EF-4462-94CC-0BE26FFF9CF3}" type="presParOf" srcId="{FCF5A15F-2320-43B2-A9DD-BDDCBF14B50C}" destId="{26B84B14-24A3-4F3B-A8C4-E51E39E3581E}" srcOrd="0" destOrd="0" presId="urn:microsoft.com/office/officeart/2005/8/layout/vList2"/>
    <dgm:cxn modelId="{A6E8F9FD-DEE5-4DB7-A05E-6182B2CBA194}" type="presParOf" srcId="{FCF5A15F-2320-43B2-A9DD-BDDCBF14B50C}" destId="{A26B3008-76ED-4449-B3AF-A038CF81C1FB}" srcOrd="1" destOrd="0" presId="urn:microsoft.com/office/officeart/2005/8/layout/vList2"/>
    <dgm:cxn modelId="{B888BC67-F7F0-4B15-A41D-D2D9DD023DCC}" type="presParOf" srcId="{FCF5A15F-2320-43B2-A9DD-BDDCBF14B50C}" destId="{07E404C8-CD75-477D-B65C-7E60EFB79CBB}" srcOrd="2" destOrd="0" presId="urn:microsoft.com/office/officeart/2005/8/layout/vList2"/>
    <dgm:cxn modelId="{17337A96-5112-4038-A199-5BD8D616018D}" type="presParOf" srcId="{FCF5A15F-2320-43B2-A9DD-BDDCBF14B50C}" destId="{BF0AB68F-8001-4B6D-A481-6F6F4BB7F1AD}" srcOrd="3" destOrd="0" presId="urn:microsoft.com/office/officeart/2005/8/layout/vList2"/>
    <dgm:cxn modelId="{9D348D85-A26F-4C4D-8768-2A0DE7F7ACB2}" type="presParOf" srcId="{FCF5A15F-2320-43B2-A9DD-BDDCBF14B50C}" destId="{F4002810-D92B-4547-836A-5427431C15D4}" srcOrd="4" destOrd="0" presId="urn:microsoft.com/office/officeart/2005/8/layout/vList2"/>
    <dgm:cxn modelId="{F72ECFF8-CA47-46C1-B549-ED5AFCEDFAF8}" type="presParOf" srcId="{FCF5A15F-2320-43B2-A9DD-BDDCBF14B50C}" destId="{8B7A2FF0-8623-445F-902F-8DFE009A204A}" srcOrd="5" destOrd="0" presId="urn:microsoft.com/office/officeart/2005/8/layout/vList2"/>
    <dgm:cxn modelId="{57868787-ED31-4CBE-948B-571718866DCE}" type="presParOf" srcId="{FCF5A15F-2320-43B2-A9DD-BDDCBF14B50C}" destId="{77832BB6-8E5A-4169-84E4-EE12DABF8CBB}" srcOrd="6" destOrd="0" presId="urn:microsoft.com/office/officeart/2005/8/layout/vList2"/>
    <dgm:cxn modelId="{45E3D7CD-79E9-4AE2-91A6-E9628B016F1E}" type="presParOf" srcId="{FCF5A15F-2320-43B2-A9DD-BDDCBF14B50C}" destId="{7C6F589F-1EAB-451A-927F-CBFF1C11D1BF}" srcOrd="7" destOrd="0" presId="urn:microsoft.com/office/officeart/2005/8/layout/vList2"/>
    <dgm:cxn modelId="{1EE4D054-8D72-43F6-BE9F-B3714EE70DF3}" type="presParOf" srcId="{FCF5A15F-2320-43B2-A9DD-BDDCBF14B50C}" destId="{68A63268-302A-41F7-808A-E9609434137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D8EC8-D954-4BCF-A6DE-E7F0B68B8853}"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C177D11A-4768-4BD6-B96A-937A982327EC}">
      <dgm:prSet/>
      <dgm:spPr/>
      <dgm:t>
        <a:bodyPr/>
        <a:lstStyle/>
        <a:p>
          <a:pPr rtl="0"/>
          <a:r>
            <a:rPr lang="nb-NO">
              <a:latin typeface="Avenir Next LT Pro"/>
            </a:rPr>
            <a:t>Engstelighet er vanlig </a:t>
          </a:r>
          <a:r>
            <a:rPr lang="nb-NO"/>
            <a:t>blant barn </a:t>
          </a:r>
          <a:r>
            <a:rPr lang="nb-NO">
              <a:latin typeface="Avenir Next LT Pro"/>
            </a:rPr>
            <a:t>og unge, særlig </a:t>
          </a:r>
          <a:r>
            <a:rPr lang="nb-NO" b="1">
              <a:latin typeface="Avenir Next LT Pro"/>
            </a:rPr>
            <a:t>separasjon</a:t>
          </a:r>
          <a:r>
            <a:rPr lang="nb-NO">
              <a:latin typeface="Avenir Next LT Pro"/>
            </a:rPr>
            <a:t> for de yngste</a:t>
          </a:r>
          <a:endParaRPr lang="en-US"/>
        </a:p>
      </dgm:t>
    </dgm:pt>
    <dgm:pt modelId="{71924094-D675-4B67-A1EF-323BE3F78CB6}" type="parTrans" cxnId="{FDAF9458-1839-4BA3-B86E-422E56993A8F}">
      <dgm:prSet/>
      <dgm:spPr/>
      <dgm:t>
        <a:bodyPr/>
        <a:lstStyle/>
        <a:p>
          <a:endParaRPr lang="en-US"/>
        </a:p>
      </dgm:t>
    </dgm:pt>
    <dgm:pt modelId="{34294170-EA26-4ABC-BAE3-4AA0ADC05E94}" type="sibTrans" cxnId="{FDAF9458-1839-4BA3-B86E-422E56993A8F}">
      <dgm:prSet/>
      <dgm:spPr/>
      <dgm:t>
        <a:bodyPr/>
        <a:lstStyle/>
        <a:p>
          <a:endParaRPr lang="en-US"/>
        </a:p>
      </dgm:t>
    </dgm:pt>
    <dgm:pt modelId="{7B367A63-3BC0-4338-B754-1A362B9A694D}">
      <dgm:prSet phldr="0"/>
      <dgm:spPr/>
      <dgm:t>
        <a:bodyPr/>
        <a:lstStyle/>
        <a:p>
          <a:pPr rtl="0"/>
          <a:r>
            <a:rPr lang="nb-NO">
              <a:latin typeface="Avenir Next LT Pro"/>
            </a:rPr>
            <a:t>Mange barn opplever </a:t>
          </a:r>
          <a:r>
            <a:rPr lang="nb-NO" b="1">
              <a:latin typeface="Avenir Next LT Pro"/>
            </a:rPr>
            <a:t>overganger</a:t>
          </a:r>
          <a:r>
            <a:rPr lang="nb-NO">
              <a:latin typeface="Avenir Next LT Pro"/>
            </a:rPr>
            <a:t> krevende. Kan gi engstelse for å skilles fra foreldre, sove alene, besøke venner, gå i bursdag, gå/sykle/ta buss til skolen, være på SFO, dyr mm</a:t>
          </a:r>
          <a:endParaRPr lang="nb-NO"/>
        </a:p>
      </dgm:t>
    </dgm:pt>
    <dgm:pt modelId="{3F58E7C0-1272-43DC-9FD9-414C8445AA03}" type="parTrans" cxnId="{AA7BA4B1-D932-4692-9A19-85FC59286972}">
      <dgm:prSet/>
      <dgm:spPr/>
      <dgm:t>
        <a:bodyPr/>
        <a:lstStyle/>
        <a:p>
          <a:endParaRPr lang="en-US"/>
        </a:p>
      </dgm:t>
    </dgm:pt>
    <dgm:pt modelId="{BF9E56A7-7C3A-4745-9F55-E091DB1C445A}" type="sibTrans" cxnId="{AA7BA4B1-D932-4692-9A19-85FC59286972}">
      <dgm:prSet/>
      <dgm:spPr/>
      <dgm:t>
        <a:bodyPr/>
        <a:lstStyle/>
        <a:p>
          <a:endParaRPr lang="en-US"/>
        </a:p>
      </dgm:t>
    </dgm:pt>
    <dgm:pt modelId="{3F5BF40A-2203-45C4-9649-01E670980D49}">
      <dgm:prSet phldr="0"/>
      <dgm:spPr/>
      <dgm:t>
        <a:bodyPr/>
        <a:lstStyle/>
        <a:p>
          <a:pPr rtl="0"/>
          <a:r>
            <a:rPr lang="nb-NO">
              <a:latin typeface="Avenir Next LT Pro"/>
            </a:rPr>
            <a:t>Barna må hjelpes til å gjøre ting de er engstelige for, ikke hjelpes med å unngå</a:t>
          </a:r>
          <a:endParaRPr lang="nb-NO"/>
        </a:p>
      </dgm:t>
    </dgm:pt>
    <dgm:pt modelId="{ADEB56E2-BC9C-489B-A7C3-F7D4FAA9E33C}" type="parTrans" cxnId="{84142A21-FBBE-4E12-AED7-3A7242144DC8}">
      <dgm:prSet/>
      <dgm:spPr/>
      <dgm:t>
        <a:bodyPr/>
        <a:lstStyle/>
        <a:p>
          <a:endParaRPr lang="en-US"/>
        </a:p>
      </dgm:t>
    </dgm:pt>
    <dgm:pt modelId="{142BAC76-82A5-4649-8074-D708D1BE8E88}" type="sibTrans" cxnId="{84142A21-FBBE-4E12-AED7-3A7242144DC8}">
      <dgm:prSet/>
      <dgm:spPr/>
      <dgm:t>
        <a:bodyPr/>
        <a:lstStyle/>
        <a:p>
          <a:endParaRPr lang="en-US"/>
        </a:p>
      </dgm:t>
    </dgm:pt>
    <dgm:pt modelId="{6742D7E3-7329-47C1-9ADE-C1980B6070EC}">
      <dgm:prSet phldr="0"/>
      <dgm:spPr/>
      <dgm:t>
        <a:bodyPr/>
        <a:lstStyle/>
        <a:p>
          <a:pPr rtl="0"/>
          <a:r>
            <a:rPr lang="nb-NO">
              <a:latin typeface="Avenir Next LT Pro"/>
              <a:cs typeface="Calibri"/>
            </a:rPr>
            <a:t>For foreldre er det utfordrende å se eget barn være engstelig og ha det vondt, man ønsker å hjelpe</a:t>
          </a:r>
          <a:endParaRPr lang="nb-NO">
            <a:cs typeface="Calibri"/>
          </a:endParaRPr>
        </a:p>
      </dgm:t>
    </dgm:pt>
    <dgm:pt modelId="{FC5FEFCA-38BF-4EEB-8F77-532590D7932D}" type="parTrans" cxnId="{7BDB9517-E4CF-4C1A-AEF5-DC704B68A8B4}">
      <dgm:prSet/>
      <dgm:spPr/>
    </dgm:pt>
    <dgm:pt modelId="{BF135966-762C-48DE-ACC7-C3677222B6B7}" type="sibTrans" cxnId="{7BDB9517-E4CF-4C1A-AEF5-DC704B68A8B4}">
      <dgm:prSet/>
      <dgm:spPr/>
    </dgm:pt>
    <dgm:pt modelId="{B779EBD1-7372-49C8-88AD-6AE7FCF1D435}" type="pres">
      <dgm:prSet presAssocID="{900D8EC8-D954-4BCF-A6DE-E7F0B68B8853}" presName="matrix" presStyleCnt="0">
        <dgm:presLayoutVars>
          <dgm:chMax val="1"/>
          <dgm:dir/>
          <dgm:resizeHandles val="exact"/>
        </dgm:presLayoutVars>
      </dgm:prSet>
      <dgm:spPr/>
    </dgm:pt>
    <dgm:pt modelId="{9C5EFA4F-378E-41D7-9A3E-89F6CFF1E111}" type="pres">
      <dgm:prSet presAssocID="{900D8EC8-D954-4BCF-A6DE-E7F0B68B8853}" presName="diamond" presStyleLbl="bgShp" presStyleIdx="0" presStyleCnt="1"/>
      <dgm:spPr/>
    </dgm:pt>
    <dgm:pt modelId="{DFE4D586-91B5-40EF-AC19-912EACBAEC8C}" type="pres">
      <dgm:prSet presAssocID="{900D8EC8-D954-4BCF-A6DE-E7F0B68B8853}" presName="quad1" presStyleLbl="node1" presStyleIdx="0" presStyleCnt="4">
        <dgm:presLayoutVars>
          <dgm:chMax val="0"/>
          <dgm:chPref val="0"/>
          <dgm:bulletEnabled val="1"/>
        </dgm:presLayoutVars>
      </dgm:prSet>
      <dgm:spPr/>
    </dgm:pt>
    <dgm:pt modelId="{AFDFB2EB-F661-4176-96D2-B14B614A27BE}" type="pres">
      <dgm:prSet presAssocID="{900D8EC8-D954-4BCF-A6DE-E7F0B68B8853}" presName="quad2" presStyleLbl="node1" presStyleIdx="1" presStyleCnt="4">
        <dgm:presLayoutVars>
          <dgm:chMax val="0"/>
          <dgm:chPref val="0"/>
          <dgm:bulletEnabled val="1"/>
        </dgm:presLayoutVars>
      </dgm:prSet>
      <dgm:spPr/>
    </dgm:pt>
    <dgm:pt modelId="{4CEAD793-4F49-46F3-AE75-0D0EE22C5833}" type="pres">
      <dgm:prSet presAssocID="{900D8EC8-D954-4BCF-A6DE-E7F0B68B8853}" presName="quad3" presStyleLbl="node1" presStyleIdx="2" presStyleCnt="4">
        <dgm:presLayoutVars>
          <dgm:chMax val="0"/>
          <dgm:chPref val="0"/>
          <dgm:bulletEnabled val="1"/>
        </dgm:presLayoutVars>
      </dgm:prSet>
      <dgm:spPr/>
    </dgm:pt>
    <dgm:pt modelId="{D1897C9F-F478-426B-B26C-AD60EAB714F8}" type="pres">
      <dgm:prSet presAssocID="{900D8EC8-D954-4BCF-A6DE-E7F0B68B8853}" presName="quad4" presStyleLbl="node1" presStyleIdx="3" presStyleCnt="4">
        <dgm:presLayoutVars>
          <dgm:chMax val="0"/>
          <dgm:chPref val="0"/>
          <dgm:bulletEnabled val="1"/>
        </dgm:presLayoutVars>
      </dgm:prSet>
      <dgm:spPr/>
    </dgm:pt>
  </dgm:ptLst>
  <dgm:cxnLst>
    <dgm:cxn modelId="{270F6006-FC33-4E67-83AD-B0D8EB0CBC44}" type="presOf" srcId="{3F5BF40A-2203-45C4-9649-01E670980D49}" destId="{D1897C9F-F478-426B-B26C-AD60EAB714F8}" srcOrd="0" destOrd="0" presId="urn:microsoft.com/office/officeart/2005/8/layout/matrix3"/>
    <dgm:cxn modelId="{7BDB9517-E4CF-4C1A-AEF5-DC704B68A8B4}" srcId="{900D8EC8-D954-4BCF-A6DE-E7F0B68B8853}" destId="{6742D7E3-7329-47C1-9ADE-C1980B6070EC}" srcOrd="2" destOrd="0" parTransId="{FC5FEFCA-38BF-4EEB-8F77-532590D7932D}" sibTransId="{BF135966-762C-48DE-ACC7-C3677222B6B7}"/>
    <dgm:cxn modelId="{84142A21-FBBE-4E12-AED7-3A7242144DC8}" srcId="{900D8EC8-D954-4BCF-A6DE-E7F0B68B8853}" destId="{3F5BF40A-2203-45C4-9649-01E670980D49}" srcOrd="3" destOrd="0" parTransId="{ADEB56E2-BC9C-489B-A7C3-F7D4FAA9E33C}" sibTransId="{142BAC76-82A5-4649-8074-D708D1BE8E88}"/>
    <dgm:cxn modelId="{415E434F-1453-4E2E-A101-F8AC454D8F50}" type="presOf" srcId="{7B367A63-3BC0-4338-B754-1A362B9A694D}" destId="{AFDFB2EB-F661-4176-96D2-B14B614A27BE}" srcOrd="0" destOrd="0" presId="urn:microsoft.com/office/officeart/2005/8/layout/matrix3"/>
    <dgm:cxn modelId="{FDAF9458-1839-4BA3-B86E-422E56993A8F}" srcId="{900D8EC8-D954-4BCF-A6DE-E7F0B68B8853}" destId="{C177D11A-4768-4BD6-B96A-937A982327EC}" srcOrd="0" destOrd="0" parTransId="{71924094-D675-4B67-A1EF-323BE3F78CB6}" sibTransId="{34294170-EA26-4ABC-BAE3-4AA0ADC05E94}"/>
    <dgm:cxn modelId="{F1C87A9D-3288-4017-BC9A-643661383AF5}" type="presOf" srcId="{900D8EC8-D954-4BCF-A6DE-E7F0B68B8853}" destId="{B779EBD1-7372-49C8-88AD-6AE7FCF1D435}" srcOrd="0" destOrd="0" presId="urn:microsoft.com/office/officeart/2005/8/layout/matrix3"/>
    <dgm:cxn modelId="{AA7BA4B1-D932-4692-9A19-85FC59286972}" srcId="{900D8EC8-D954-4BCF-A6DE-E7F0B68B8853}" destId="{7B367A63-3BC0-4338-B754-1A362B9A694D}" srcOrd="1" destOrd="0" parTransId="{3F58E7C0-1272-43DC-9FD9-414C8445AA03}" sibTransId="{BF9E56A7-7C3A-4745-9F55-E091DB1C445A}"/>
    <dgm:cxn modelId="{82DE58C0-8B7A-4D45-9F68-5A1D85CD5710}" type="presOf" srcId="{C177D11A-4768-4BD6-B96A-937A982327EC}" destId="{DFE4D586-91B5-40EF-AC19-912EACBAEC8C}" srcOrd="0" destOrd="0" presId="urn:microsoft.com/office/officeart/2005/8/layout/matrix3"/>
    <dgm:cxn modelId="{0556C1D6-4E3D-45BE-B200-0A09FA1B2FA6}" type="presOf" srcId="{6742D7E3-7329-47C1-9ADE-C1980B6070EC}" destId="{4CEAD793-4F49-46F3-AE75-0D0EE22C5833}" srcOrd="0" destOrd="0" presId="urn:microsoft.com/office/officeart/2005/8/layout/matrix3"/>
    <dgm:cxn modelId="{C0724D90-0610-422F-B783-7F5F17131C2E}" type="presParOf" srcId="{B779EBD1-7372-49C8-88AD-6AE7FCF1D435}" destId="{9C5EFA4F-378E-41D7-9A3E-89F6CFF1E111}" srcOrd="0" destOrd="0" presId="urn:microsoft.com/office/officeart/2005/8/layout/matrix3"/>
    <dgm:cxn modelId="{8A98CB58-EB35-4D32-A901-25F93AA55E14}" type="presParOf" srcId="{B779EBD1-7372-49C8-88AD-6AE7FCF1D435}" destId="{DFE4D586-91B5-40EF-AC19-912EACBAEC8C}" srcOrd="1" destOrd="0" presId="urn:microsoft.com/office/officeart/2005/8/layout/matrix3"/>
    <dgm:cxn modelId="{8F90EF67-1C35-496E-9D63-41C590D0A93A}" type="presParOf" srcId="{B779EBD1-7372-49C8-88AD-6AE7FCF1D435}" destId="{AFDFB2EB-F661-4176-96D2-B14B614A27BE}" srcOrd="2" destOrd="0" presId="urn:microsoft.com/office/officeart/2005/8/layout/matrix3"/>
    <dgm:cxn modelId="{93AB8566-9212-4D1A-BEEB-C95B8265B723}" type="presParOf" srcId="{B779EBD1-7372-49C8-88AD-6AE7FCF1D435}" destId="{4CEAD793-4F49-46F3-AE75-0D0EE22C5833}" srcOrd="3" destOrd="0" presId="urn:microsoft.com/office/officeart/2005/8/layout/matrix3"/>
    <dgm:cxn modelId="{9781BB0F-6C40-49FC-88C9-E4B24BA19501}" type="presParOf" srcId="{B779EBD1-7372-49C8-88AD-6AE7FCF1D435}" destId="{D1897C9F-F478-426B-B26C-AD60EAB714F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B726DF-CF2E-4160-B461-D1BDDAE071F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53F981C-E747-48DA-AC04-B34BB76BFBC3}">
      <dgm:prSet phldr="0"/>
      <dgm:spPr/>
      <dgm:t>
        <a:bodyPr/>
        <a:lstStyle/>
        <a:p>
          <a:pPr rtl="0"/>
          <a:r>
            <a:rPr lang="nb-NO">
              <a:latin typeface="Avenir Next LT Pro"/>
            </a:rPr>
            <a:t>Utfordring at barns engstelse ofte møtes med mye tilrettelegging(eks. gi forsikringer, barnet sover sammen med foreldre, foreldre endrer arbeidstid, foreldre kontakter skole med beskjed om hva barnet må slippe, barnet får slippe situasjoner/aktiviteter de ikke tør delta på mm) </a:t>
          </a:r>
          <a:endParaRPr lang="nb-NO"/>
        </a:p>
      </dgm:t>
    </dgm:pt>
    <dgm:pt modelId="{68540262-64C3-4967-AF63-21383FE0128D}" type="parTrans" cxnId="{807054A3-5502-47D9-8926-491788D11AF0}">
      <dgm:prSet/>
      <dgm:spPr/>
      <dgm:t>
        <a:bodyPr/>
        <a:lstStyle/>
        <a:p>
          <a:endParaRPr lang="en-US"/>
        </a:p>
      </dgm:t>
    </dgm:pt>
    <dgm:pt modelId="{6E458546-E93A-4D18-833D-85255BE274D0}" type="sibTrans" cxnId="{807054A3-5502-47D9-8926-491788D11AF0}">
      <dgm:prSet/>
      <dgm:spPr/>
      <dgm:t>
        <a:bodyPr/>
        <a:lstStyle/>
        <a:p>
          <a:endParaRPr lang="en-US"/>
        </a:p>
      </dgm:t>
    </dgm:pt>
    <dgm:pt modelId="{740939DD-8E14-4A75-94DE-3F892E639769}">
      <dgm:prSet phldr="0"/>
      <dgm:spPr/>
      <dgm:t>
        <a:bodyPr/>
        <a:lstStyle/>
        <a:p>
          <a:pPr rtl="0"/>
          <a:r>
            <a:rPr lang="nb-NO" b="0">
              <a:latin typeface="Avenir Next LT Pro"/>
            </a:rPr>
            <a:t>Mange foreldre legger intuitivt til rette for at barnet skal slippe å kjenne på engstelse - av omsorg og kjærlighet</a:t>
          </a:r>
        </a:p>
      </dgm:t>
    </dgm:pt>
    <dgm:pt modelId="{6F614B62-91F7-42FC-93A8-0748657C5B02}" type="parTrans" cxnId="{1CC529B5-E6BC-48F9-9C18-020A1B8A6554}">
      <dgm:prSet/>
      <dgm:spPr/>
      <dgm:t>
        <a:bodyPr/>
        <a:lstStyle/>
        <a:p>
          <a:endParaRPr lang="en-US"/>
        </a:p>
      </dgm:t>
    </dgm:pt>
    <dgm:pt modelId="{67E86787-B23A-4DBC-BADA-E3E6C15A06C2}" type="sibTrans" cxnId="{1CC529B5-E6BC-48F9-9C18-020A1B8A6554}">
      <dgm:prSet/>
      <dgm:spPr/>
      <dgm:t>
        <a:bodyPr/>
        <a:lstStyle/>
        <a:p>
          <a:endParaRPr lang="en-US"/>
        </a:p>
      </dgm:t>
    </dgm:pt>
    <dgm:pt modelId="{7E1F3BC6-323F-47A3-9A7D-7C1CED9FF9E0}">
      <dgm:prSet phldr="0"/>
      <dgm:spPr/>
      <dgm:t>
        <a:bodyPr/>
        <a:lstStyle/>
        <a:p>
          <a:pPr rtl="0"/>
          <a:r>
            <a:rPr lang="nb-NO">
              <a:latin typeface="Avenir Next LT Pro"/>
            </a:rPr>
            <a:t>Paradoks – mye trygging kan ha motsatt effekt, tilrettelegging og unngåelse kan øke engstelse på sikt</a:t>
          </a:r>
        </a:p>
      </dgm:t>
    </dgm:pt>
    <dgm:pt modelId="{B4FF2F1B-1FAD-4E09-9961-64AF396A64DF}" type="parTrans" cxnId="{2ABA7945-7DCB-406A-B35C-18F78C722834}">
      <dgm:prSet/>
      <dgm:spPr/>
    </dgm:pt>
    <dgm:pt modelId="{8435A830-FAC1-400E-B5EE-A54B62E89202}" type="sibTrans" cxnId="{2ABA7945-7DCB-406A-B35C-18F78C722834}">
      <dgm:prSet/>
      <dgm:spPr/>
    </dgm:pt>
    <dgm:pt modelId="{B13E4E8D-0112-4366-B5DF-4A795194DBCC}">
      <dgm:prSet phldr="0"/>
      <dgm:spPr/>
      <dgm:t>
        <a:bodyPr/>
        <a:lstStyle/>
        <a:p>
          <a:pPr rtl="0"/>
          <a:r>
            <a:rPr lang="nb-NO" b="0">
              <a:latin typeface="Avenir Next LT Pro"/>
            </a:rPr>
            <a:t>Mange opplever at barnets engstelse kan påvirke familien, forstyrre</a:t>
          </a:r>
          <a:r>
            <a:rPr lang="nb-NO">
              <a:latin typeface="Avenir Next LT Pro"/>
            </a:rPr>
            <a:t> barnets eller foreldrenes hverdag</a:t>
          </a:r>
          <a:endParaRPr lang="en-US"/>
        </a:p>
      </dgm:t>
    </dgm:pt>
    <dgm:pt modelId="{5A04F5A0-31C0-410E-B561-DA751F849F79}" type="parTrans" cxnId="{41DF3922-5DE1-455D-9CB9-05CC3C0A958C}">
      <dgm:prSet/>
      <dgm:spPr/>
    </dgm:pt>
    <dgm:pt modelId="{2B339BD0-78D8-4004-8553-7ED42C045D62}" type="sibTrans" cxnId="{41DF3922-5DE1-455D-9CB9-05CC3C0A958C}">
      <dgm:prSet/>
      <dgm:spPr/>
    </dgm:pt>
    <dgm:pt modelId="{210A2770-E1FF-472F-BB96-0CDE007BEE0A}" type="pres">
      <dgm:prSet presAssocID="{64B726DF-CF2E-4160-B461-D1BDDAE071F7}" presName="linear" presStyleCnt="0">
        <dgm:presLayoutVars>
          <dgm:animLvl val="lvl"/>
          <dgm:resizeHandles val="exact"/>
        </dgm:presLayoutVars>
      </dgm:prSet>
      <dgm:spPr/>
    </dgm:pt>
    <dgm:pt modelId="{6B4AE95B-320B-4807-ABE1-257519D963F4}" type="pres">
      <dgm:prSet presAssocID="{A53F981C-E747-48DA-AC04-B34BB76BFBC3}" presName="parentText" presStyleLbl="node1" presStyleIdx="0" presStyleCnt="2">
        <dgm:presLayoutVars>
          <dgm:chMax val="0"/>
          <dgm:bulletEnabled val="1"/>
        </dgm:presLayoutVars>
      </dgm:prSet>
      <dgm:spPr/>
    </dgm:pt>
    <dgm:pt modelId="{3E399FB4-610F-4E89-86DC-073B699BFDF2}" type="pres">
      <dgm:prSet presAssocID="{6E458546-E93A-4D18-833D-85255BE274D0}" presName="spacer" presStyleCnt="0"/>
      <dgm:spPr/>
    </dgm:pt>
    <dgm:pt modelId="{C47FD082-0D4A-4713-847C-65C812D941C6}" type="pres">
      <dgm:prSet presAssocID="{740939DD-8E14-4A75-94DE-3F892E639769}" presName="parentText" presStyleLbl="node1" presStyleIdx="1" presStyleCnt="2">
        <dgm:presLayoutVars>
          <dgm:chMax val="0"/>
          <dgm:bulletEnabled val="1"/>
        </dgm:presLayoutVars>
      </dgm:prSet>
      <dgm:spPr/>
    </dgm:pt>
    <dgm:pt modelId="{CA37C883-1CE4-4387-B052-8D68D98C486C}" type="pres">
      <dgm:prSet presAssocID="{740939DD-8E14-4A75-94DE-3F892E639769}" presName="childText" presStyleLbl="revTx" presStyleIdx="0" presStyleCnt="1">
        <dgm:presLayoutVars>
          <dgm:bulletEnabled val="1"/>
        </dgm:presLayoutVars>
      </dgm:prSet>
      <dgm:spPr/>
    </dgm:pt>
  </dgm:ptLst>
  <dgm:cxnLst>
    <dgm:cxn modelId="{E6A3540F-1F7A-40C2-B62A-7F2666DAA49D}" type="presOf" srcId="{7E1F3BC6-323F-47A3-9A7D-7C1CED9FF9E0}" destId="{CA37C883-1CE4-4387-B052-8D68D98C486C}" srcOrd="0" destOrd="1" presId="urn:microsoft.com/office/officeart/2005/8/layout/vList2"/>
    <dgm:cxn modelId="{7E43CC12-5AAF-49A4-B4FC-23DB827A1773}" type="presOf" srcId="{A53F981C-E747-48DA-AC04-B34BB76BFBC3}" destId="{6B4AE95B-320B-4807-ABE1-257519D963F4}" srcOrd="0" destOrd="0" presId="urn:microsoft.com/office/officeart/2005/8/layout/vList2"/>
    <dgm:cxn modelId="{41DF3922-5DE1-455D-9CB9-05CC3C0A958C}" srcId="{740939DD-8E14-4A75-94DE-3F892E639769}" destId="{B13E4E8D-0112-4366-B5DF-4A795194DBCC}" srcOrd="0" destOrd="0" parTransId="{5A04F5A0-31C0-410E-B561-DA751F849F79}" sibTransId="{2B339BD0-78D8-4004-8553-7ED42C045D62}"/>
    <dgm:cxn modelId="{C0A3EA2A-8F2B-479A-A17C-1A60AED7E276}" type="presOf" srcId="{64B726DF-CF2E-4160-B461-D1BDDAE071F7}" destId="{210A2770-E1FF-472F-BB96-0CDE007BEE0A}" srcOrd="0" destOrd="0" presId="urn:microsoft.com/office/officeart/2005/8/layout/vList2"/>
    <dgm:cxn modelId="{2ABA7945-7DCB-406A-B35C-18F78C722834}" srcId="{740939DD-8E14-4A75-94DE-3F892E639769}" destId="{7E1F3BC6-323F-47A3-9A7D-7C1CED9FF9E0}" srcOrd="1" destOrd="0" parTransId="{B4FF2F1B-1FAD-4E09-9961-64AF396A64DF}" sibTransId="{8435A830-FAC1-400E-B5EE-A54B62E89202}"/>
    <dgm:cxn modelId="{807054A3-5502-47D9-8926-491788D11AF0}" srcId="{64B726DF-CF2E-4160-B461-D1BDDAE071F7}" destId="{A53F981C-E747-48DA-AC04-B34BB76BFBC3}" srcOrd="0" destOrd="0" parTransId="{68540262-64C3-4967-AF63-21383FE0128D}" sibTransId="{6E458546-E93A-4D18-833D-85255BE274D0}"/>
    <dgm:cxn modelId="{1CC529B5-E6BC-48F9-9C18-020A1B8A6554}" srcId="{64B726DF-CF2E-4160-B461-D1BDDAE071F7}" destId="{740939DD-8E14-4A75-94DE-3F892E639769}" srcOrd="1" destOrd="0" parTransId="{6F614B62-91F7-42FC-93A8-0748657C5B02}" sibTransId="{67E86787-B23A-4DBC-BADA-E3E6C15A06C2}"/>
    <dgm:cxn modelId="{E49C8FB5-2050-42CB-91A1-EF8A295D905A}" type="presOf" srcId="{B13E4E8D-0112-4366-B5DF-4A795194DBCC}" destId="{CA37C883-1CE4-4387-B052-8D68D98C486C}" srcOrd="0" destOrd="0" presId="urn:microsoft.com/office/officeart/2005/8/layout/vList2"/>
    <dgm:cxn modelId="{BA73DBFE-9AB0-43A3-B2F3-DBD385B0E0E4}" type="presOf" srcId="{740939DD-8E14-4A75-94DE-3F892E639769}" destId="{C47FD082-0D4A-4713-847C-65C812D941C6}" srcOrd="0" destOrd="0" presId="urn:microsoft.com/office/officeart/2005/8/layout/vList2"/>
    <dgm:cxn modelId="{C59D35BB-E392-415A-8152-74508B357681}" type="presParOf" srcId="{210A2770-E1FF-472F-BB96-0CDE007BEE0A}" destId="{6B4AE95B-320B-4807-ABE1-257519D963F4}" srcOrd="0" destOrd="0" presId="urn:microsoft.com/office/officeart/2005/8/layout/vList2"/>
    <dgm:cxn modelId="{C7FC7C90-F622-44D8-8323-A06C08F57269}" type="presParOf" srcId="{210A2770-E1FF-472F-BB96-0CDE007BEE0A}" destId="{3E399FB4-610F-4E89-86DC-073B699BFDF2}" srcOrd="1" destOrd="0" presId="urn:microsoft.com/office/officeart/2005/8/layout/vList2"/>
    <dgm:cxn modelId="{7F590A63-6BD0-473D-9800-1C15D3D43734}" type="presParOf" srcId="{210A2770-E1FF-472F-BB96-0CDE007BEE0A}" destId="{C47FD082-0D4A-4713-847C-65C812D941C6}" srcOrd="2" destOrd="0" presId="urn:microsoft.com/office/officeart/2005/8/layout/vList2"/>
    <dgm:cxn modelId="{51439994-9E53-4693-BAC9-4A3126047F26}" type="presParOf" srcId="{210A2770-E1FF-472F-BB96-0CDE007BEE0A}" destId="{CA37C883-1CE4-4387-B052-8D68D98C486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05381D-421D-4FE3-9931-701A82ED1671}"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C7DC6411-153F-450A-B62D-3ED9FBEE2463}">
      <dgm:prSet/>
      <dgm:spPr/>
      <dgm:t>
        <a:bodyPr/>
        <a:lstStyle/>
        <a:p>
          <a:pPr rtl="0"/>
          <a:r>
            <a:rPr lang="nb-NO">
              <a:latin typeface="Avenir Next LT Pro"/>
            </a:rPr>
            <a:t>Hjelp barnet til å føle - ikke til å føle seg bedre</a:t>
          </a:r>
          <a:endParaRPr lang="en-US">
            <a:latin typeface="Avenir Next LT Pro"/>
          </a:endParaRPr>
        </a:p>
      </dgm:t>
    </dgm:pt>
    <dgm:pt modelId="{1A716D7F-9878-4B43-B05F-C5CED5EA1CE8}" type="parTrans" cxnId="{1BED2FFA-C5CE-40BB-93D0-765A0271A308}">
      <dgm:prSet/>
      <dgm:spPr/>
      <dgm:t>
        <a:bodyPr/>
        <a:lstStyle/>
        <a:p>
          <a:endParaRPr lang="en-US"/>
        </a:p>
      </dgm:t>
    </dgm:pt>
    <dgm:pt modelId="{28A999C2-F43F-4565-A903-3ED163CAC4E9}" type="sibTrans" cxnId="{1BED2FFA-C5CE-40BB-93D0-765A0271A308}">
      <dgm:prSet/>
      <dgm:spPr/>
      <dgm:t>
        <a:bodyPr/>
        <a:lstStyle/>
        <a:p>
          <a:endParaRPr lang="en-US"/>
        </a:p>
      </dgm:t>
    </dgm:pt>
    <dgm:pt modelId="{EB8E2C75-1D4E-432B-BA6D-E1A96029BD12}">
      <dgm:prSet phldr="0"/>
      <dgm:spPr/>
      <dgm:t>
        <a:bodyPr/>
        <a:lstStyle/>
        <a:p>
          <a:pPr rtl="0"/>
          <a:r>
            <a:rPr lang="nb-NO">
              <a:latin typeface="Avenir Next LT Pro"/>
            </a:rPr>
            <a:t>Barn trenger bekreftelse på at det er vondt å kjenne på engstelse, men samtidig at foreldre(og skole) viser at det ikke er farlig</a:t>
          </a:r>
          <a:endParaRPr lang="en-US"/>
        </a:p>
      </dgm:t>
    </dgm:pt>
    <dgm:pt modelId="{65AE7231-4797-422D-BE8A-0FAF94C2E84E}" type="parTrans" cxnId="{6940B92D-59FA-484A-8C0F-5F6395793B1E}">
      <dgm:prSet/>
      <dgm:spPr/>
    </dgm:pt>
    <dgm:pt modelId="{4671132E-F5BB-47C0-942C-CB96931284CF}" type="sibTrans" cxnId="{6940B92D-59FA-484A-8C0F-5F6395793B1E}">
      <dgm:prSet/>
      <dgm:spPr/>
    </dgm:pt>
    <dgm:pt modelId="{1BE59FF9-F0B5-44A7-82AD-5CDDF2177DE8}">
      <dgm:prSet phldr="0"/>
      <dgm:spPr/>
      <dgm:t>
        <a:bodyPr/>
        <a:lstStyle/>
        <a:p>
          <a:pPr rtl="0"/>
          <a:r>
            <a:rPr lang="nb-NO">
              <a:latin typeface="Avenir Next LT Pro"/>
            </a:rPr>
            <a:t>Barnet trenger hjelp og støtte til å bli i situasjoner for å kunne øve på følelsen og selv få erfare at det ikke er </a:t>
          </a:r>
          <a:r>
            <a:rPr lang="nb-NO">
              <a:latin typeface="Calibri"/>
              <a:cs typeface="Calibri"/>
            </a:rPr>
            <a:t>farlig</a:t>
          </a:r>
          <a:endParaRPr lang="nb-NO">
            <a:latin typeface="Avenir Next LT Pro"/>
            <a:cs typeface="Calibri"/>
          </a:endParaRPr>
        </a:p>
      </dgm:t>
    </dgm:pt>
    <dgm:pt modelId="{14A5FCF2-F272-48E0-A704-6776CB6ED622}" type="parTrans" cxnId="{E1D4782C-6F43-412B-90E5-D395ADC5AD7C}">
      <dgm:prSet/>
      <dgm:spPr/>
    </dgm:pt>
    <dgm:pt modelId="{66014C58-4947-49A3-8724-85D8EE59D8FC}" type="sibTrans" cxnId="{E1D4782C-6F43-412B-90E5-D395ADC5AD7C}">
      <dgm:prSet/>
      <dgm:spPr/>
    </dgm:pt>
    <dgm:pt modelId="{504FE3D5-90B2-4105-B38C-19D70868382E}">
      <dgm:prSet phldr="0"/>
      <dgm:spPr/>
      <dgm:t>
        <a:bodyPr/>
        <a:lstStyle/>
        <a:p>
          <a:r>
            <a:rPr lang="nb-NO">
              <a:solidFill>
                <a:schemeClr val="bg1"/>
              </a:solidFill>
              <a:latin typeface="Calibri"/>
              <a:cs typeface="Calibri"/>
            </a:rPr>
            <a:t>Engstelse er midlertidig vondt – med hensiktsmessig støtte av heiagjengen erfarer barnet mestring med å tørre</a:t>
          </a:r>
          <a:endParaRPr lang="en-US">
            <a:solidFill>
              <a:schemeClr val="bg1"/>
            </a:solidFill>
          </a:endParaRPr>
        </a:p>
      </dgm:t>
    </dgm:pt>
    <dgm:pt modelId="{CBBEBD24-355A-4B51-AD2E-433BA4F43D12}" type="parTrans" cxnId="{7888476F-C452-4251-8B75-360519AA896F}">
      <dgm:prSet/>
      <dgm:spPr/>
    </dgm:pt>
    <dgm:pt modelId="{1A952AF1-1930-4345-804E-6E907EAB544F}" type="sibTrans" cxnId="{7888476F-C452-4251-8B75-360519AA896F}">
      <dgm:prSet/>
      <dgm:spPr/>
    </dgm:pt>
    <dgm:pt modelId="{D8574CDF-197C-492E-9E82-03F07206F869}" type="pres">
      <dgm:prSet presAssocID="{8B05381D-421D-4FE3-9931-701A82ED1671}" presName="Name0" presStyleCnt="0">
        <dgm:presLayoutVars>
          <dgm:dir/>
          <dgm:animLvl val="lvl"/>
          <dgm:resizeHandles val="exact"/>
        </dgm:presLayoutVars>
      </dgm:prSet>
      <dgm:spPr/>
    </dgm:pt>
    <dgm:pt modelId="{7F9A20F7-294D-4A76-B50E-823BD59A3DB2}" type="pres">
      <dgm:prSet presAssocID="{504FE3D5-90B2-4105-B38C-19D70868382E}" presName="boxAndChildren" presStyleCnt="0"/>
      <dgm:spPr/>
    </dgm:pt>
    <dgm:pt modelId="{0898FC4F-4639-442A-A628-E17585421C2A}" type="pres">
      <dgm:prSet presAssocID="{504FE3D5-90B2-4105-B38C-19D70868382E}" presName="parentTextBox" presStyleLbl="node1" presStyleIdx="0" presStyleCnt="4"/>
      <dgm:spPr/>
    </dgm:pt>
    <dgm:pt modelId="{2F5FE9CF-65A7-4DBC-A3CA-69C15416D7C2}" type="pres">
      <dgm:prSet presAssocID="{66014C58-4947-49A3-8724-85D8EE59D8FC}" presName="sp" presStyleCnt="0"/>
      <dgm:spPr/>
    </dgm:pt>
    <dgm:pt modelId="{48CC8133-457A-4952-AF2B-38B2DE84D16E}" type="pres">
      <dgm:prSet presAssocID="{1BE59FF9-F0B5-44A7-82AD-5CDDF2177DE8}" presName="arrowAndChildren" presStyleCnt="0"/>
      <dgm:spPr/>
    </dgm:pt>
    <dgm:pt modelId="{210B066F-4CF0-4160-92A9-94F88593F274}" type="pres">
      <dgm:prSet presAssocID="{1BE59FF9-F0B5-44A7-82AD-5CDDF2177DE8}" presName="parentTextArrow" presStyleLbl="node1" presStyleIdx="1" presStyleCnt="4"/>
      <dgm:spPr/>
    </dgm:pt>
    <dgm:pt modelId="{2F3BF2DF-E602-4DFB-AFF4-5045CE9B3675}" type="pres">
      <dgm:prSet presAssocID="{4671132E-F5BB-47C0-942C-CB96931284CF}" presName="sp" presStyleCnt="0"/>
      <dgm:spPr/>
    </dgm:pt>
    <dgm:pt modelId="{CC2352F2-E246-4988-BA8E-CE7E7922D03E}" type="pres">
      <dgm:prSet presAssocID="{EB8E2C75-1D4E-432B-BA6D-E1A96029BD12}" presName="arrowAndChildren" presStyleCnt="0"/>
      <dgm:spPr/>
    </dgm:pt>
    <dgm:pt modelId="{D4757028-8EAD-4B24-8A78-B4EADE1F500C}" type="pres">
      <dgm:prSet presAssocID="{EB8E2C75-1D4E-432B-BA6D-E1A96029BD12}" presName="parentTextArrow" presStyleLbl="node1" presStyleIdx="2" presStyleCnt="4"/>
      <dgm:spPr/>
    </dgm:pt>
    <dgm:pt modelId="{3B59D0BB-3417-4564-AD3E-B2E1E69C02D3}" type="pres">
      <dgm:prSet presAssocID="{28A999C2-F43F-4565-A903-3ED163CAC4E9}" presName="sp" presStyleCnt="0"/>
      <dgm:spPr/>
    </dgm:pt>
    <dgm:pt modelId="{C851F8E7-F984-48EE-9AFA-E410E4C990D3}" type="pres">
      <dgm:prSet presAssocID="{C7DC6411-153F-450A-B62D-3ED9FBEE2463}" presName="arrowAndChildren" presStyleCnt="0"/>
      <dgm:spPr/>
    </dgm:pt>
    <dgm:pt modelId="{4673D9A4-F6F2-4501-B95C-E22F2D8E32F2}" type="pres">
      <dgm:prSet presAssocID="{C7DC6411-153F-450A-B62D-3ED9FBEE2463}" presName="parentTextArrow" presStyleLbl="node1" presStyleIdx="3" presStyleCnt="4"/>
      <dgm:spPr/>
    </dgm:pt>
  </dgm:ptLst>
  <dgm:cxnLst>
    <dgm:cxn modelId="{E1D4782C-6F43-412B-90E5-D395ADC5AD7C}" srcId="{8B05381D-421D-4FE3-9931-701A82ED1671}" destId="{1BE59FF9-F0B5-44A7-82AD-5CDDF2177DE8}" srcOrd="2" destOrd="0" parTransId="{14A5FCF2-F272-48E0-A704-6776CB6ED622}" sibTransId="{66014C58-4947-49A3-8724-85D8EE59D8FC}"/>
    <dgm:cxn modelId="{6940B92D-59FA-484A-8C0F-5F6395793B1E}" srcId="{8B05381D-421D-4FE3-9931-701A82ED1671}" destId="{EB8E2C75-1D4E-432B-BA6D-E1A96029BD12}" srcOrd="1" destOrd="0" parTransId="{65AE7231-4797-422D-BE8A-0FAF94C2E84E}" sibTransId="{4671132E-F5BB-47C0-942C-CB96931284CF}"/>
    <dgm:cxn modelId="{DB6C5A5B-F239-42FC-B7F9-3511515FF1F0}" type="presOf" srcId="{8B05381D-421D-4FE3-9931-701A82ED1671}" destId="{D8574CDF-197C-492E-9E82-03F07206F869}" srcOrd="0" destOrd="0" presId="urn:microsoft.com/office/officeart/2005/8/layout/process4"/>
    <dgm:cxn modelId="{7888476F-C452-4251-8B75-360519AA896F}" srcId="{8B05381D-421D-4FE3-9931-701A82ED1671}" destId="{504FE3D5-90B2-4105-B38C-19D70868382E}" srcOrd="3" destOrd="0" parTransId="{CBBEBD24-355A-4B51-AD2E-433BA4F43D12}" sibTransId="{1A952AF1-1930-4345-804E-6E907EAB544F}"/>
    <dgm:cxn modelId="{56EC89B2-D376-4C3C-A37E-7BD6EE542D45}" type="presOf" srcId="{C7DC6411-153F-450A-B62D-3ED9FBEE2463}" destId="{4673D9A4-F6F2-4501-B95C-E22F2D8E32F2}" srcOrd="0" destOrd="0" presId="urn:microsoft.com/office/officeart/2005/8/layout/process4"/>
    <dgm:cxn modelId="{5B85A0B3-C2E6-4AA2-8233-E1A3646530F9}" type="presOf" srcId="{EB8E2C75-1D4E-432B-BA6D-E1A96029BD12}" destId="{D4757028-8EAD-4B24-8A78-B4EADE1F500C}" srcOrd="0" destOrd="0" presId="urn:microsoft.com/office/officeart/2005/8/layout/process4"/>
    <dgm:cxn modelId="{E59F8BBD-D96A-4993-BA46-E8347960A944}" type="presOf" srcId="{1BE59FF9-F0B5-44A7-82AD-5CDDF2177DE8}" destId="{210B066F-4CF0-4160-92A9-94F88593F274}" srcOrd="0" destOrd="0" presId="urn:microsoft.com/office/officeart/2005/8/layout/process4"/>
    <dgm:cxn modelId="{1BED2FFA-C5CE-40BB-93D0-765A0271A308}" srcId="{8B05381D-421D-4FE3-9931-701A82ED1671}" destId="{C7DC6411-153F-450A-B62D-3ED9FBEE2463}" srcOrd="0" destOrd="0" parTransId="{1A716D7F-9878-4B43-B05F-C5CED5EA1CE8}" sibTransId="{28A999C2-F43F-4565-A903-3ED163CAC4E9}"/>
    <dgm:cxn modelId="{5C73C0FF-0E56-489A-9C33-A5D235A884CC}" type="presOf" srcId="{504FE3D5-90B2-4105-B38C-19D70868382E}" destId="{0898FC4F-4639-442A-A628-E17585421C2A}" srcOrd="0" destOrd="0" presId="urn:microsoft.com/office/officeart/2005/8/layout/process4"/>
    <dgm:cxn modelId="{CC155565-4CA2-49F5-906A-B543F18C162D}" type="presParOf" srcId="{D8574CDF-197C-492E-9E82-03F07206F869}" destId="{7F9A20F7-294D-4A76-B50E-823BD59A3DB2}" srcOrd="0" destOrd="0" presId="urn:microsoft.com/office/officeart/2005/8/layout/process4"/>
    <dgm:cxn modelId="{90425E59-AAEA-40E9-BC9E-9CB4646442EC}" type="presParOf" srcId="{7F9A20F7-294D-4A76-B50E-823BD59A3DB2}" destId="{0898FC4F-4639-442A-A628-E17585421C2A}" srcOrd="0" destOrd="0" presId="urn:microsoft.com/office/officeart/2005/8/layout/process4"/>
    <dgm:cxn modelId="{F31A2F0F-CF5F-43E9-BE5C-322F42137B38}" type="presParOf" srcId="{D8574CDF-197C-492E-9E82-03F07206F869}" destId="{2F5FE9CF-65A7-4DBC-A3CA-69C15416D7C2}" srcOrd="1" destOrd="0" presId="urn:microsoft.com/office/officeart/2005/8/layout/process4"/>
    <dgm:cxn modelId="{F22CFA7A-9FB5-4D37-9A76-7012E73244F4}" type="presParOf" srcId="{D8574CDF-197C-492E-9E82-03F07206F869}" destId="{48CC8133-457A-4952-AF2B-38B2DE84D16E}" srcOrd="2" destOrd="0" presId="urn:microsoft.com/office/officeart/2005/8/layout/process4"/>
    <dgm:cxn modelId="{7FCEAA5A-B2C4-4D48-931D-33ED6569589C}" type="presParOf" srcId="{48CC8133-457A-4952-AF2B-38B2DE84D16E}" destId="{210B066F-4CF0-4160-92A9-94F88593F274}" srcOrd="0" destOrd="0" presId="urn:microsoft.com/office/officeart/2005/8/layout/process4"/>
    <dgm:cxn modelId="{6D9F55A3-9287-4AA9-AB04-4D93C329FD15}" type="presParOf" srcId="{D8574CDF-197C-492E-9E82-03F07206F869}" destId="{2F3BF2DF-E602-4DFB-AFF4-5045CE9B3675}" srcOrd="3" destOrd="0" presId="urn:microsoft.com/office/officeart/2005/8/layout/process4"/>
    <dgm:cxn modelId="{55C31822-E8C9-4088-BA68-EC31CF4902B0}" type="presParOf" srcId="{D8574CDF-197C-492E-9E82-03F07206F869}" destId="{CC2352F2-E246-4988-BA8E-CE7E7922D03E}" srcOrd="4" destOrd="0" presId="urn:microsoft.com/office/officeart/2005/8/layout/process4"/>
    <dgm:cxn modelId="{89646635-8B46-446D-B8B5-BDD77A37EF44}" type="presParOf" srcId="{CC2352F2-E246-4988-BA8E-CE7E7922D03E}" destId="{D4757028-8EAD-4B24-8A78-B4EADE1F500C}" srcOrd="0" destOrd="0" presId="urn:microsoft.com/office/officeart/2005/8/layout/process4"/>
    <dgm:cxn modelId="{05ED3842-2B08-4DA7-9864-567AD6134FFC}" type="presParOf" srcId="{D8574CDF-197C-492E-9E82-03F07206F869}" destId="{3B59D0BB-3417-4564-AD3E-B2E1E69C02D3}" srcOrd="5" destOrd="0" presId="urn:microsoft.com/office/officeart/2005/8/layout/process4"/>
    <dgm:cxn modelId="{75F50621-233D-4708-8CB3-51250B075ABF}" type="presParOf" srcId="{D8574CDF-197C-492E-9E82-03F07206F869}" destId="{C851F8E7-F984-48EE-9AFA-E410E4C990D3}" srcOrd="6" destOrd="0" presId="urn:microsoft.com/office/officeart/2005/8/layout/process4"/>
    <dgm:cxn modelId="{CE30052B-EF0E-401E-9CCF-0CE7B26ECCFD}" type="presParOf" srcId="{C851F8E7-F984-48EE-9AFA-E410E4C990D3}" destId="{4673D9A4-F6F2-4501-B95C-E22F2D8E32F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84B14-24A3-4F3B-A8C4-E51E39E3581E}">
      <dsp:nvSpPr>
        <dsp:cNvPr id="0" name=""/>
        <dsp:cNvSpPr/>
      </dsp:nvSpPr>
      <dsp:spPr>
        <a:xfrm>
          <a:off x="0" y="564593"/>
          <a:ext cx="5400675" cy="5931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Relasjoner og vennskap</a:t>
          </a:r>
          <a:endParaRPr lang="en-US" sz="2600" kern="1200"/>
        </a:p>
      </dsp:txBody>
      <dsp:txXfrm>
        <a:off x="28957" y="593550"/>
        <a:ext cx="5342761" cy="535276"/>
      </dsp:txXfrm>
    </dsp:sp>
    <dsp:sp modelId="{07E404C8-CD75-477D-B65C-7E60EFB79CBB}">
      <dsp:nvSpPr>
        <dsp:cNvPr id="0" name=""/>
        <dsp:cNvSpPr/>
      </dsp:nvSpPr>
      <dsp:spPr>
        <a:xfrm>
          <a:off x="0" y="1249897"/>
          <a:ext cx="5400675" cy="5931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Lek</a:t>
          </a:r>
        </a:p>
      </dsp:txBody>
      <dsp:txXfrm>
        <a:off x="28957" y="1278854"/>
        <a:ext cx="5342761" cy="535276"/>
      </dsp:txXfrm>
    </dsp:sp>
    <dsp:sp modelId="{F4002810-D92B-4547-836A-5427431C15D4}">
      <dsp:nvSpPr>
        <dsp:cNvPr id="0" name=""/>
        <dsp:cNvSpPr/>
      </dsp:nvSpPr>
      <dsp:spPr>
        <a:xfrm>
          <a:off x="0" y="1931442"/>
          <a:ext cx="5400675" cy="5931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err="1"/>
            <a:t>Elevrolle</a:t>
          </a:r>
          <a:endParaRPr lang="en-US" sz="2600" kern="1200"/>
        </a:p>
      </dsp:txBody>
      <dsp:txXfrm>
        <a:off x="28957" y="1960399"/>
        <a:ext cx="5342761" cy="535276"/>
      </dsp:txXfrm>
    </dsp:sp>
    <dsp:sp modelId="{77832BB6-8E5A-4169-84E4-EE12DABF8CBB}">
      <dsp:nvSpPr>
        <dsp:cNvPr id="0" name=""/>
        <dsp:cNvSpPr/>
      </dsp:nvSpPr>
      <dsp:spPr>
        <a:xfrm>
          <a:off x="0" y="2586037"/>
          <a:ext cx="5400675" cy="5931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Rammer, struktur og forutsigbarhet</a:t>
          </a:r>
          <a:endParaRPr lang="en-US" sz="2600" kern="1200"/>
        </a:p>
      </dsp:txBody>
      <dsp:txXfrm>
        <a:off x="28957" y="2614994"/>
        <a:ext cx="5342761" cy="535276"/>
      </dsp:txXfrm>
    </dsp:sp>
    <dsp:sp modelId="{68A63268-302A-41F7-808A-E9609434137A}">
      <dsp:nvSpPr>
        <dsp:cNvPr id="0" name=""/>
        <dsp:cNvSpPr/>
      </dsp:nvSpPr>
      <dsp:spPr>
        <a:xfrm>
          <a:off x="0" y="3254107"/>
          <a:ext cx="5400675" cy="5931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a:t>Læring</a:t>
          </a:r>
          <a:endParaRPr lang="en-US" sz="2600" kern="1200"/>
        </a:p>
      </dsp:txBody>
      <dsp:txXfrm>
        <a:off x="28957" y="3283064"/>
        <a:ext cx="5342761" cy="535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EFA4F-378E-41D7-9A3E-89F6CFF1E111}">
      <dsp:nvSpPr>
        <dsp:cNvPr id="0" name=""/>
        <dsp:cNvSpPr/>
      </dsp:nvSpPr>
      <dsp:spPr>
        <a:xfrm>
          <a:off x="580086" y="0"/>
          <a:ext cx="5843605" cy="584360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4D586-91B5-40EF-AC19-912EACBAEC8C}">
      <dsp:nvSpPr>
        <dsp:cNvPr id="0" name=""/>
        <dsp:cNvSpPr/>
      </dsp:nvSpPr>
      <dsp:spPr>
        <a:xfrm>
          <a:off x="1135228" y="555142"/>
          <a:ext cx="2279005" cy="22790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nb-NO" sz="1400" kern="1200">
              <a:latin typeface="Avenir Next LT Pro"/>
            </a:rPr>
            <a:t>Engstelighet er vanlig </a:t>
          </a:r>
          <a:r>
            <a:rPr lang="nb-NO" sz="1400" kern="1200"/>
            <a:t>blant barn </a:t>
          </a:r>
          <a:r>
            <a:rPr lang="nb-NO" sz="1400" kern="1200">
              <a:latin typeface="Avenir Next LT Pro"/>
            </a:rPr>
            <a:t>og unge, særlig </a:t>
          </a:r>
          <a:r>
            <a:rPr lang="nb-NO" sz="1400" b="1" kern="1200">
              <a:latin typeface="Avenir Next LT Pro"/>
            </a:rPr>
            <a:t>separasjon</a:t>
          </a:r>
          <a:r>
            <a:rPr lang="nb-NO" sz="1400" kern="1200">
              <a:latin typeface="Avenir Next LT Pro"/>
            </a:rPr>
            <a:t> for de yngste</a:t>
          </a:r>
          <a:endParaRPr lang="en-US" sz="1400" kern="1200"/>
        </a:p>
      </dsp:txBody>
      <dsp:txXfrm>
        <a:off x="1246480" y="666394"/>
        <a:ext cx="2056501" cy="2056501"/>
      </dsp:txXfrm>
    </dsp:sp>
    <dsp:sp modelId="{AFDFB2EB-F661-4176-96D2-B14B614A27BE}">
      <dsp:nvSpPr>
        <dsp:cNvPr id="0" name=""/>
        <dsp:cNvSpPr/>
      </dsp:nvSpPr>
      <dsp:spPr>
        <a:xfrm>
          <a:off x="3589542" y="555142"/>
          <a:ext cx="2279005" cy="22790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nb-NO" sz="1400" kern="1200">
              <a:latin typeface="Avenir Next LT Pro"/>
            </a:rPr>
            <a:t>Mange barn opplever </a:t>
          </a:r>
          <a:r>
            <a:rPr lang="nb-NO" sz="1400" b="1" kern="1200">
              <a:latin typeface="Avenir Next LT Pro"/>
            </a:rPr>
            <a:t>overganger</a:t>
          </a:r>
          <a:r>
            <a:rPr lang="nb-NO" sz="1400" kern="1200">
              <a:latin typeface="Avenir Next LT Pro"/>
            </a:rPr>
            <a:t> krevende. Kan gi engstelse for å skilles fra foreldre, sove alene, besøke venner, gå i bursdag, gå/sykle/ta buss til skolen, være på SFO, dyr mm</a:t>
          </a:r>
          <a:endParaRPr lang="nb-NO" sz="1400" kern="1200"/>
        </a:p>
      </dsp:txBody>
      <dsp:txXfrm>
        <a:off x="3700794" y="666394"/>
        <a:ext cx="2056501" cy="2056501"/>
      </dsp:txXfrm>
    </dsp:sp>
    <dsp:sp modelId="{4CEAD793-4F49-46F3-AE75-0D0EE22C5833}">
      <dsp:nvSpPr>
        <dsp:cNvPr id="0" name=""/>
        <dsp:cNvSpPr/>
      </dsp:nvSpPr>
      <dsp:spPr>
        <a:xfrm>
          <a:off x="1135228" y="3009456"/>
          <a:ext cx="2279005" cy="22790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nb-NO" sz="1400" kern="1200">
              <a:latin typeface="Avenir Next LT Pro"/>
              <a:cs typeface="Calibri"/>
            </a:rPr>
            <a:t>For foreldre er det utfordrende å se eget barn være engstelig og ha det vondt, man ønsker å hjelpe</a:t>
          </a:r>
          <a:endParaRPr lang="nb-NO" sz="1400" kern="1200">
            <a:cs typeface="Calibri"/>
          </a:endParaRPr>
        </a:p>
      </dsp:txBody>
      <dsp:txXfrm>
        <a:off x="1246480" y="3120708"/>
        <a:ext cx="2056501" cy="2056501"/>
      </dsp:txXfrm>
    </dsp:sp>
    <dsp:sp modelId="{D1897C9F-F478-426B-B26C-AD60EAB714F8}">
      <dsp:nvSpPr>
        <dsp:cNvPr id="0" name=""/>
        <dsp:cNvSpPr/>
      </dsp:nvSpPr>
      <dsp:spPr>
        <a:xfrm>
          <a:off x="3589542" y="3009456"/>
          <a:ext cx="2279005" cy="22790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nb-NO" sz="1400" kern="1200">
              <a:latin typeface="Avenir Next LT Pro"/>
            </a:rPr>
            <a:t>Barna må hjelpes til å gjøre ting de er engstelige for, ikke hjelpes med å unngå</a:t>
          </a:r>
          <a:endParaRPr lang="nb-NO" sz="1400" kern="1200"/>
        </a:p>
      </dsp:txBody>
      <dsp:txXfrm>
        <a:off x="3700794" y="3120708"/>
        <a:ext cx="2056501" cy="2056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AE95B-320B-4807-ABE1-257519D963F4}">
      <dsp:nvSpPr>
        <dsp:cNvPr id="0" name=""/>
        <dsp:cNvSpPr/>
      </dsp:nvSpPr>
      <dsp:spPr>
        <a:xfrm>
          <a:off x="0" y="523161"/>
          <a:ext cx="7003777" cy="23142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nb-NO" sz="2300" kern="1200">
              <a:latin typeface="Avenir Next LT Pro"/>
            </a:rPr>
            <a:t>Utfordring at barns engstelse ofte møtes med mye tilrettelegging(eks. gi forsikringer, barnet sover sammen med foreldre, foreldre endrer arbeidstid, foreldre kontakter skole med beskjed om hva barnet må slippe, barnet får slippe situasjoner/aktiviteter de ikke tør delta på mm) </a:t>
          </a:r>
          <a:endParaRPr lang="nb-NO" sz="2300" kern="1200"/>
        </a:p>
      </dsp:txBody>
      <dsp:txXfrm>
        <a:off x="112973" y="636134"/>
        <a:ext cx="6777831" cy="2088314"/>
      </dsp:txXfrm>
    </dsp:sp>
    <dsp:sp modelId="{C47FD082-0D4A-4713-847C-65C812D941C6}">
      <dsp:nvSpPr>
        <dsp:cNvPr id="0" name=""/>
        <dsp:cNvSpPr/>
      </dsp:nvSpPr>
      <dsp:spPr>
        <a:xfrm>
          <a:off x="0" y="2903661"/>
          <a:ext cx="7003777" cy="2314260"/>
        </a:xfrm>
        <a:prstGeom prst="roundRect">
          <a:avLst/>
        </a:prstGeom>
        <a:solidFill>
          <a:schemeClr val="accent2">
            <a:hueOff val="184675"/>
            <a:satOff val="-27429"/>
            <a:lumOff val="2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nb-NO" sz="2300" b="0" kern="1200">
              <a:latin typeface="Avenir Next LT Pro"/>
            </a:rPr>
            <a:t>Mange foreldre legger intuitivt til rette for at barnet skal slippe å kjenne på engstelse - av omsorg og kjærlighet</a:t>
          </a:r>
        </a:p>
      </dsp:txBody>
      <dsp:txXfrm>
        <a:off x="112973" y="3016634"/>
        <a:ext cx="6777831" cy="2088314"/>
      </dsp:txXfrm>
    </dsp:sp>
    <dsp:sp modelId="{CA37C883-1CE4-4387-B052-8D68D98C486C}">
      <dsp:nvSpPr>
        <dsp:cNvPr id="0" name=""/>
        <dsp:cNvSpPr/>
      </dsp:nvSpPr>
      <dsp:spPr>
        <a:xfrm>
          <a:off x="0" y="5217921"/>
          <a:ext cx="7003777" cy="111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3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nb-NO" sz="1800" b="0" kern="1200">
              <a:latin typeface="Avenir Next LT Pro"/>
            </a:rPr>
            <a:t>Mange opplever at barnets engstelse kan påvirke familien, forstyrre</a:t>
          </a:r>
          <a:r>
            <a:rPr lang="nb-NO" sz="1800" kern="1200">
              <a:latin typeface="Avenir Next LT Pro"/>
            </a:rPr>
            <a:t> barnets eller foreldrenes hverdag</a:t>
          </a:r>
          <a:endParaRPr lang="en-US" sz="1800" kern="1200"/>
        </a:p>
        <a:p>
          <a:pPr marL="171450" lvl="1" indent="-171450" algn="l" defTabSz="800100" rtl="0">
            <a:lnSpc>
              <a:spcPct val="90000"/>
            </a:lnSpc>
            <a:spcBef>
              <a:spcPct val="0"/>
            </a:spcBef>
            <a:spcAft>
              <a:spcPct val="20000"/>
            </a:spcAft>
            <a:buChar char="•"/>
          </a:pPr>
          <a:r>
            <a:rPr lang="nb-NO" sz="1800" kern="1200">
              <a:latin typeface="Avenir Next LT Pro"/>
            </a:rPr>
            <a:t>Paradoks – mye trygging kan ha motsatt effekt, tilrettelegging og unngåelse kan øke engstelse på sikt</a:t>
          </a:r>
        </a:p>
      </dsp:txBody>
      <dsp:txXfrm>
        <a:off x="0" y="5217921"/>
        <a:ext cx="7003777" cy="1118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FC4F-4639-442A-A628-E17585421C2A}">
      <dsp:nvSpPr>
        <dsp:cNvPr id="0" name=""/>
        <dsp:cNvSpPr/>
      </dsp:nvSpPr>
      <dsp:spPr>
        <a:xfrm>
          <a:off x="0" y="4793022"/>
          <a:ext cx="7003777" cy="10485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bg1"/>
              </a:solidFill>
              <a:latin typeface="Calibri"/>
              <a:cs typeface="Calibri"/>
            </a:rPr>
            <a:t>Engstelse er midlertidig vondt – med hensiktsmessig støtte av heiagjengen erfarer barnet mestring med å tørre</a:t>
          </a:r>
          <a:endParaRPr lang="en-US" sz="1800" kern="1200">
            <a:solidFill>
              <a:schemeClr val="bg1"/>
            </a:solidFill>
          </a:endParaRPr>
        </a:p>
      </dsp:txBody>
      <dsp:txXfrm>
        <a:off x="0" y="4793022"/>
        <a:ext cx="7003777" cy="1048596"/>
      </dsp:txXfrm>
    </dsp:sp>
    <dsp:sp modelId="{210B066F-4CF0-4160-92A9-94F88593F274}">
      <dsp:nvSpPr>
        <dsp:cNvPr id="0" name=""/>
        <dsp:cNvSpPr/>
      </dsp:nvSpPr>
      <dsp:spPr>
        <a:xfrm rot="10800000">
          <a:off x="0" y="3196010"/>
          <a:ext cx="7003777" cy="1612740"/>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Barnet trenger hjelp og støtte til å bli i situasjoner for å kunne øve på følelsen og selv få erfare at det ikke er </a:t>
          </a:r>
          <a:r>
            <a:rPr lang="nb-NO" sz="1800" kern="1200">
              <a:latin typeface="Calibri"/>
              <a:cs typeface="Calibri"/>
            </a:rPr>
            <a:t>farlig</a:t>
          </a:r>
          <a:endParaRPr lang="nb-NO" sz="1800" kern="1200">
            <a:latin typeface="Avenir Next LT Pro"/>
            <a:cs typeface="Calibri"/>
          </a:endParaRPr>
        </a:p>
      </dsp:txBody>
      <dsp:txXfrm rot="10800000">
        <a:off x="0" y="3196010"/>
        <a:ext cx="7003777" cy="1047910"/>
      </dsp:txXfrm>
    </dsp:sp>
    <dsp:sp modelId="{D4757028-8EAD-4B24-8A78-B4EADE1F500C}">
      <dsp:nvSpPr>
        <dsp:cNvPr id="0" name=""/>
        <dsp:cNvSpPr/>
      </dsp:nvSpPr>
      <dsp:spPr>
        <a:xfrm rot="10800000">
          <a:off x="0" y="1598998"/>
          <a:ext cx="7003777" cy="1612740"/>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Barn trenger bekreftelse på at det er vondt å kjenne på engstelse, men samtidig at foreldre(og skole) viser at det ikke er farlig</a:t>
          </a:r>
          <a:endParaRPr lang="en-US" sz="1800" kern="1200"/>
        </a:p>
      </dsp:txBody>
      <dsp:txXfrm rot="10800000">
        <a:off x="0" y="1598998"/>
        <a:ext cx="7003777" cy="1047910"/>
      </dsp:txXfrm>
    </dsp:sp>
    <dsp:sp modelId="{4673D9A4-F6F2-4501-B95C-E22F2D8E32F2}">
      <dsp:nvSpPr>
        <dsp:cNvPr id="0" name=""/>
        <dsp:cNvSpPr/>
      </dsp:nvSpPr>
      <dsp:spPr>
        <a:xfrm rot="10800000">
          <a:off x="0" y="1986"/>
          <a:ext cx="7003777" cy="1612740"/>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Hjelp barnet til å føle - ikke til å føle seg bedre</a:t>
          </a:r>
          <a:endParaRPr lang="en-US" sz="1800" kern="1200">
            <a:latin typeface="Avenir Next LT Pro"/>
          </a:endParaRPr>
        </a:p>
      </dsp:txBody>
      <dsp:txXfrm rot="10800000">
        <a:off x="0" y="1986"/>
        <a:ext cx="7003777" cy="10479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32652-F7C6-1548-A102-CBD4AD4400D9}" type="datetimeFigureOut">
              <a:t>27.05.2025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F4E96-3A8B-0D48-87EF-D8BBDB879D1E}" type="slidenum">
              <a:t>‹#›</a:t>
            </a:fld>
            <a:endParaRPr lang="nb-NO"/>
          </a:p>
        </p:txBody>
      </p:sp>
    </p:spTree>
    <p:extLst>
      <p:ext uri="{BB962C8B-B14F-4D97-AF65-F5344CB8AC3E}">
        <p14:creationId xmlns:p14="http://schemas.microsoft.com/office/powerpoint/2010/main" val="111591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Selvstendighet</a:t>
            </a:r>
            <a:r>
              <a:rPr lang="en-US"/>
              <a:t>, </a:t>
            </a:r>
            <a:r>
              <a:rPr lang="en-US" err="1"/>
              <a:t>trygghet</a:t>
            </a:r>
            <a:r>
              <a:rPr lang="en-US"/>
              <a:t>, </a:t>
            </a:r>
            <a:r>
              <a:rPr lang="en-US" err="1"/>
              <a:t>selvfølelse</a:t>
            </a:r>
            <a:r>
              <a:rPr lang="en-US"/>
              <a:t>, </a:t>
            </a:r>
            <a:r>
              <a:rPr lang="en-US" err="1"/>
              <a:t>empati</a:t>
            </a:r>
            <a:r>
              <a:rPr lang="en-US"/>
              <a:t>...</a:t>
            </a:r>
          </a:p>
          <a:p>
            <a:br>
              <a:rPr lang="en-US">
                <a:ea typeface="Calibri"/>
                <a:cs typeface="+mn-lt"/>
              </a:rPr>
            </a:br>
            <a:r>
              <a:rPr lang="en-US">
                <a:ea typeface="Calibri"/>
                <a:cs typeface="Calibri"/>
              </a:rPr>
              <a:t>ROBUSTE BARN:</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342F4E96-3A8B-0D48-87EF-D8BBDB879D1E}" type="slidenum">
              <a:rPr lang="en-US"/>
              <a:t>17</a:t>
            </a:fld>
            <a:endParaRPr lang="en-US"/>
          </a:p>
        </p:txBody>
      </p:sp>
    </p:spTree>
    <p:extLst>
      <p:ext uri="{BB962C8B-B14F-4D97-AF65-F5344CB8AC3E}">
        <p14:creationId xmlns:p14="http://schemas.microsoft.com/office/powerpoint/2010/main" val="93605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Vektlegge helt vanlige følelser. Vi trenger alle følelser, også engstelse, frykt, redsel med mer – men da i situasjoner som hvor det er ekte farlig. Når disse følelsene dukker opp for ofte, i for stor skala og begynner å begrense/bestemme hva som kan skje i hverdagen </a:t>
            </a:r>
            <a:r>
              <a:rPr lang="nb-NO"/>
              <a:t>i situasjoner hvor det ikke er reell grunn</a:t>
            </a:r>
            <a:r>
              <a:rPr lang="nb-NO">
                <a:cs typeface="Calibri"/>
              </a:rPr>
              <a:t>, da er det lurt å være dem bevisst og øve</a:t>
            </a:r>
            <a:endParaRPr lang="nb-NO"/>
          </a:p>
        </p:txBody>
      </p:sp>
      <p:sp>
        <p:nvSpPr>
          <p:cNvPr id="4" name="Plassholder for lysbildenummer 3"/>
          <p:cNvSpPr>
            <a:spLocks noGrp="1"/>
          </p:cNvSpPr>
          <p:nvPr>
            <p:ph type="sldNum" sz="quarter" idx="5"/>
          </p:nvPr>
        </p:nvSpPr>
        <p:spPr/>
        <p:txBody>
          <a:bodyPr/>
          <a:lstStyle/>
          <a:p>
            <a:fld id="{6A3D214D-BC56-46AE-A058-29760AD7929B}" type="slidenum">
              <a:t>18</a:t>
            </a:fld>
            <a:endParaRPr lang="nb-NO"/>
          </a:p>
        </p:txBody>
      </p:sp>
    </p:spTree>
    <p:extLst>
      <p:ext uri="{BB962C8B-B14F-4D97-AF65-F5344CB8AC3E}">
        <p14:creationId xmlns:p14="http://schemas.microsoft.com/office/powerpoint/2010/main" val="357381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Normalisere med å vektlegge at dette er helt vanlig  - og forståelig. Det gjør vondt i foreldrehjertet å se eget barn ha det vondt. Vi foreldre er villige til å strekke oss langt for å hjelpe barnet vårt ut av ubehag. Nemlig veldig effektivt der og da - på kort sikt, ubehaget forsvinner svært raskt. Men viktigst å spørre; er det lurt - på lang sikt? </a:t>
            </a:r>
          </a:p>
        </p:txBody>
      </p:sp>
      <p:sp>
        <p:nvSpPr>
          <p:cNvPr id="4" name="Plassholder for lysbildenummer 3"/>
          <p:cNvSpPr>
            <a:spLocks noGrp="1"/>
          </p:cNvSpPr>
          <p:nvPr>
            <p:ph type="sldNum" sz="quarter" idx="5"/>
          </p:nvPr>
        </p:nvSpPr>
        <p:spPr/>
        <p:txBody>
          <a:bodyPr/>
          <a:lstStyle/>
          <a:p>
            <a:fld id="{6A3D214D-BC56-46AE-A058-29760AD7929B}" type="slidenum">
              <a:rPr lang="nb-NO"/>
              <a:t>19</a:t>
            </a:fld>
            <a:endParaRPr lang="nb-NO"/>
          </a:p>
        </p:txBody>
      </p:sp>
    </p:spTree>
    <p:extLst>
      <p:ext uri="{BB962C8B-B14F-4D97-AF65-F5344CB8AC3E}">
        <p14:creationId xmlns:p14="http://schemas.microsoft.com/office/powerpoint/2010/main" val="205466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Anbefalt å øve med vilje, i passelig tempo/nivå – i samarbeid med barnet. Voksne viktig heiagjeng. Barnet behov for å bli møtt på at det kan være vanskelig/vondt, men at alle rundt støtter sammen og heier(NB: viktig med passelig tempo/nivå ut fra det enkelte barn og dens kapasitet). Hvis ikke øving; hva går barnet glipp av? Hvilke ferdigheter er nyttig å lære nå som ruster barnet videre? Barnet oppleve mestring ved øving, gir energi, humør og engasjement. Gøy å få til noe som en har ønsket å delta på/få til. </a:t>
            </a:r>
          </a:p>
        </p:txBody>
      </p:sp>
      <p:sp>
        <p:nvSpPr>
          <p:cNvPr id="4" name="Plassholder for lysbildenummer 3"/>
          <p:cNvSpPr>
            <a:spLocks noGrp="1"/>
          </p:cNvSpPr>
          <p:nvPr>
            <p:ph type="sldNum" sz="quarter" idx="5"/>
          </p:nvPr>
        </p:nvSpPr>
        <p:spPr/>
        <p:txBody>
          <a:bodyPr/>
          <a:lstStyle/>
          <a:p>
            <a:fld id="{6A3D214D-BC56-46AE-A058-29760AD7929B}" type="slidenum">
              <a:rPr lang="nb-NO"/>
              <a:t>20</a:t>
            </a:fld>
            <a:endParaRPr lang="nb-NO"/>
          </a:p>
        </p:txBody>
      </p:sp>
    </p:spTree>
    <p:extLst>
      <p:ext uri="{BB962C8B-B14F-4D97-AF65-F5344CB8AC3E}">
        <p14:creationId xmlns:p14="http://schemas.microsoft.com/office/powerpoint/2010/main" val="278881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Barn vet veldig godt hva foreldre er redd for, oppfordring til å være ærlige og vise mot. Dette er følelser og holdning som er aktuelle uansett alder.</a:t>
            </a:r>
          </a:p>
        </p:txBody>
      </p:sp>
      <p:sp>
        <p:nvSpPr>
          <p:cNvPr id="4" name="Plassholder for lysbildenummer 3"/>
          <p:cNvSpPr>
            <a:spLocks noGrp="1"/>
          </p:cNvSpPr>
          <p:nvPr>
            <p:ph type="sldNum" sz="quarter" idx="5"/>
          </p:nvPr>
        </p:nvSpPr>
        <p:spPr/>
        <p:txBody>
          <a:bodyPr/>
          <a:lstStyle/>
          <a:p>
            <a:fld id="{6A3D214D-BC56-46AE-A058-29760AD7929B}" type="slidenum">
              <a:rPr lang="nb-NO"/>
              <a:t>21</a:t>
            </a:fld>
            <a:endParaRPr lang="nb-NO"/>
          </a:p>
        </p:txBody>
      </p:sp>
    </p:spTree>
    <p:extLst>
      <p:ext uri="{BB962C8B-B14F-4D97-AF65-F5344CB8AC3E}">
        <p14:creationId xmlns:p14="http://schemas.microsoft.com/office/powerpoint/2010/main" val="154117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Nyttige nettsider som foreldre oppfordres til å se nærmere på</a:t>
            </a:r>
          </a:p>
        </p:txBody>
      </p:sp>
      <p:sp>
        <p:nvSpPr>
          <p:cNvPr id="4" name="Plassholder for lysbildenummer 3"/>
          <p:cNvSpPr>
            <a:spLocks noGrp="1"/>
          </p:cNvSpPr>
          <p:nvPr>
            <p:ph type="sldNum" sz="quarter" idx="5"/>
          </p:nvPr>
        </p:nvSpPr>
        <p:spPr/>
        <p:txBody>
          <a:bodyPr/>
          <a:lstStyle/>
          <a:p>
            <a:fld id="{6A3D214D-BC56-46AE-A058-29760AD7929B}" type="slidenum">
              <a:rPr lang="nb-NO"/>
              <a:t>22</a:t>
            </a:fld>
            <a:endParaRPr lang="nb-NO"/>
          </a:p>
        </p:txBody>
      </p:sp>
    </p:spTree>
    <p:extLst>
      <p:ext uri="{BB962C8B-B14F-4D97-AF65-F5344CB8AC3E}">
        <p14:creationId xmlns:p14="http://schemas.microsoft.com/office/powerpoint/2010/main" val="3835702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 1">
    <p:spTree>
      <p:nvGrpSpPr>
        <p:cNvPr id="1" name=""/>
        <p:cNvGrpSpPr/>
        <p:nvPr/>
      </p:nvGrpSpPr>
      <p:grpSpPr>
        <a:xfrm>
          <a:off x="0" y="0"/>
          <a:ext cx="0" cy="0"/>
          <a:chOff x="0" y="0"/>
          <a:chExt cx="0" cy="0"/>
        </a:xfrm>
      </p:grpSpPr>
      <p:pic>
        <p:nvPicPr>
          <p:cNvPr id="3" name="Bilde 2" descr="Et bilde som inneholder tekst, person&#10;&#10;Automatisk generert beskrivelse">
            <a:extLst>
              <a:ext uri="{FF2B5EF4-FFF2-40B4-BE49-F238E27FC236}">
                <a16:creationId xmlns:a16="http://schemas.microsoft.com/office/drawing/2014/main" id="{55C4DC6D-630A-4944-9060-348C314C085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98BC3A5-4383-8A4A-9D0E-F40CFBF69BF8}"/>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5505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collage - 2">
    <p:spTree>
      <p:nvGrpSpPr>
        <p:cNvPr id="1" name=""/>
        <p:cNvGrpSpPr/>
        <p:nvPr/>
      </p:nvGrpSpPr>
      <p:grpSpPr>
        <a:xfrm>
          <a:off x="0" y="0"/>
          <a:ext cx="0" cy="0"/>
          <a:chOff x="0" y="0"/>
          <a:chExt cx="0" cy="0"/>
        </a:xfrm>
      </p:grpSpPr>
      <p:sp>
        <p:nvSpPr>
          <p:cNvPr id="3" name="Plassholder for bilde 8">
            <a:extLst>
              <a:ext uri="{FF2B5EF4-FFF2-40B4-BE49-F238E27FC236}">
                <a16:creationId xmlns:a16="http://schemas.microsoft.com/office/drawing/2014/main" id="{835A2415-10FD-3B4F-A7A3-C8D3D77551F4}"/>
              </a:ext>
            </a:extLst>
          </p:cNvPr>
          <p:cNvSpPr>
            <a:spLocks noGrp="1"/>
          </p:cNvSpPr>
          <p:nvPr>
            <p:ph type="pic" sz="quarter" idx="12"/>
          </p:nvPr>
        </p:nvSpPr>
        <p:spPr>
          <a:xfrm>
            <a:off x="9305365" y="3460459"/>
            <a:ext cx="2886634" cy="3397541"/>
          </a:xfrm>
          <a:prstGeom prst="rect">
            <a:avLst/>
          </a:prstGeom>
          <a:solidFill>
            <a:schemeClr val="accent2"/>
          </a:solidFill>
        </p:spPr>
        <p:txBody>
          <a:bodyPr/>
          <a:lstStyle/>
          <a:p>
            <a:endParaRPr lang="nb-NO"/>
          </a:p>
        </p:txBody>
      </p:sp>
      <p:sp>
        <p:nvSpPr>
          <p:cNvPr id="4" name="Plassholder for bilde 8">
            <a:extLst>
              <a:ext uri="{FF2B5EF4-FFF2-40B4-BE49-F238E27FC236}">
                <a16:creationId xmlns:a16="http://schemas.microsoft.com/office/drawing/2014/main" id="{B9890D62-CE97-E548-A5C2-8D63AA8322C7}"/>
              </a:ext>
            </a:extLst>
          </p:cNvPr>
          <p:cNvSpPr>
            <a:spLocks noGrp="1"/>
          </p:cNvSpPr>
          <p:nvPr>
            <p:ph type="pic" sz="quarter" idx="10"/>
          </p:nvPr>
        </p:nvSpPr>
        <p:spPr>
          <a:xfrm>
            <a:off x="-1" y="0"/>
            <a:ext cx="4470396" cy="2533474"/>
          </a:xfrm>
          <a:prstGeom prst="rect">
            <a:avLst/>
          </a:prstGeom>
          <a:solidFill>
            <a:schemeClr val="accent1"/>
          </a:solidFill>
        </p:spPr>
        <p:txBody>
          <a:bodyPr/>
          <a:lstStyle/>
          <a:p>
            <a:endParaRPr lang="nb-NO"/>
          </a:p>
        </p:txBody>
      </p:sp>
      <p:sp>
        <p:nvSpPr>
          <p:cNvPr id="8" name="Plassholder for bilde 8">
            <a:extLst>
              <a:ext uri="{FF2B5EF4-FFF2-40B4-BE49-F238E27FC236}">
                <a16:creationId xmlns:a16="http://schemas.microsoft.com/office/drawing/2014/main" id="{EF1B81DD-3E19-5942-ABF2-E49E95B2E11D}"/>
              </a:ext>
            </a:extLst>
          </p:cNvPr>
          <p:cNvSpPr>
            <a:spLocks noGrp="1"/>
          </p:cNvSpPr>
          <p:nvPr>
            <p:ph type="pic" sz="quarter" idx="16"/>
          </p:nvPr>
        </p:nvSpPr>
        <p:spPr>
          <a:xfrm>
            <a:off x="-2" y="2600326"/>
            <a:ext cx="4470396" cy="4257674"/>
          </a:xfrm>
          <a:prstGeom prst="rect">
            <a:avLst/>
          </a:prstGeom>
          <a:solidFill>
            <a:schemeClr val="accent2"/>
          </a:solidFill>
        </p:spPr>
        <p:txBody>
          <a:bodyPr/>
          <a:lstStyle/>
          <a:p>
            <a:endParaRPr lang="nb-NO"/>
          </a:p>
        </p:txBody>
      </p:sp>
      <p:sp>
        <p:nvSpPr>
          <p:cNvPr id="11" name="Plassholder for bilde 8">
            <a:extLst>
              <a:ext uri="{FF2B5EF4-FFF2-40B4-BE49-F238E27FC236}">
                <a16:creationId xmlns:a16="http://schemas.microsoft.com/office/drawing/2014/main" id="{8A3318A7-0333-A748-B61B-F73753F4303C}"/>
              </a:ext>
            </a:extLst>
          </p:cNvPr>
          <p:cNvSpPr>
            <a:spLocks noGrp="1"/>
          </p:cNvSpPr>
          <p:nvPr>
            <p:ph type="pic" sz="quarter" idx="19"/>
          </p:nvPr>
        </p:nvSpPr>
        <p:spPr>
          <a:xfrm>
            <a:off x="7718425" y="-1"/>
            <a:ext cx="4481851" cy="3397541"/>
          </a:xfrm>
          <a:prstGeom prst="rect">
            <a:avLst/>
          </a:prstGeom>
          <a:solidFill>
            <a:schemeClr val="accent1"/>
          </a:solidFill>
        </p:spPr>
        <p:txBody>
          <a:bodyPr/>
          <a:lstStyle/>
          <a:p>
            <a:endParaRPr lang="nb-NO"/>
          </a:p>
        </p:txBody>
      </p:sp>
      <p:sp>
        <p:nvSpPr>
          <p:cNvPr id="12" name="Plassholder for bilde 8">
            <a:extLst>
              <a:ext uri="{FF2B5EF4-FFF2-40B4-BE49-F238E27FC236}">
                <a16:creationId xmlns:a16="http://schemas.microsoft.com/office/drawing/2014/main" id="{FD4E7A9E-A665-B64D-BA16-C18C096F7B26}"/>
              </a:ext>
            </a:extLst>
          </p:cNvPr>
          <p:cNvSpPr>
            <a:spLocks noGrp="1"/>
          </p:cNvSpPr>
          <p:nvPr>
            <p:ph type="pic" sz="quarter" idx="20"/>
          </p:nvPr>
        </p:nvSpPr>
        <p:spPr>
          <a:xfrm>
            <a:off x="4536604" y="3460459"/>
            <a:ext cx="4704726" cy="3397541"/>
          </a:xfrm>
          <a:prstGeom prst="rect">
            <a:avLst/>
          </a:prstGeom>
          <a:solidFill>
            <a:schemeClr val="accent1"/>
          </a:solidFill>
        </p:spPr>
        <p:txBody>
          <a:bodyPr/>
          <a:lstStyle/>
          <a:p>
            <a:endParaRPr lang="nb-NO"/>
          </a:p>
        </p:txBody>
      </p:sp>
      <p:sp>
        <p:nvSpPr>
          <p:cNvPr id="13" name="Plassholder for bilde 8">
            <a:extLst>
              <a:ext uri="{FF2B5EF4-FFF2-40B4-BE49-F238E27FC236}">
                <a16:creationId xmlns:a16="http://schemas.microsoft.com/office/drawing/2014/main" id="{C975ABA5-A233-C546-BB15-D2FE76320E0E}"/>
              </a:ext>
            </a:extLst>
          </p:cNvPr>
          <p:cNvSpPr>
            <a:spLocks noGrp="1"/>
          </p:cNvSpPr>
          <p:nvPr>
            <p:ph type="pic" sz="quarter" idx="21"/>
          </p:nvPr>
        </p:nvSpPr>
        <p:spPr>
          <a:xfrm>
            <a:off x="4536604" y="-1"/>
            <a:ext cx="3121496" cy="3397541"/>
          </a:xfrm>
          <a:prstGeom prst="rect">
            <a:avLst/>
          </a:prstGeom>
          <a:solidFill>
            <a:schemeClr val="accent2"/>
          </a:solidFill>
        </p:spPr>
        <p:txBody>
          <a:bodyPr/>
          <a:lstStyle/>
          <a:p>
            <a:endParaRPr lang="nb-NO"/>
          </a:p>
        </p:txBody>
      </p:sp>
    </p:spTree>
    <p:extLst>
      <p:ext uri="{BB962C8B-B14F-4D97-AF65-F5344CB8AC3E}">
        <p14:creationId xmlns:p14="http://schemas.microsoft.com/office/powerpoint/2010/main" val="257269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kstsider - 5">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628775"/>
            <a:ext cx="6457951"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550864" y="1628775"/>
            <a:ext cx="4343398"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21537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telside -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9E4DC2C-3418-5B47-8B9E-2A28393E82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3" y="1520825"/>
            <a:ext cx="8174038" cy="1908175"/>
          </a:xfrm>
        </p:spPr>
        <p:txBody>
          <a:bodyPr>
            <a:normAutofit/>
          </a:bodyPr>
          <a:lstStyle>
            <a:lvl1pPr>
              <a:defRPr sz="4000">
                <a:solidFill>
                  <a:schemeClr val="bg2"/>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2" y="3621590"/>
            <a:ext cx="8173146" cy="2436310"/>
          </a:xfrm>
          <a:prstGeom prst="rect">
            <a:avLst/>
          </a:prstGeom>
        </p:spPr>
        <p:txBody>
          <a:bodyPr lIns="0" tIns="0" rIns="0" bIns="0">
            <a:normAutofit/>
          </a:bodyPr>
          <a:lstStyle>
            <a:lvl1pPr>
              <a:buNone/>
              <a:defRPr>
                <a:solidFill>
                  <a:schemeClr val="bg2"/>
                </a:solidFill>
              </a:defRPr>
            </a:lvl1pPr>
          </a:lstStyle>
          <a:p>
            <a:pPr lvl="0"/>
            <a:r>
              <a:rPr lang="nb-NO"/>
              <a:t>Klikk for å redigere tekststiler i malen</a:t>
            </a:r>
          </a:p>
        </p:txBody>
      </p:sp>
      <p:pic>
        <p:nvPicPr>
          <p:cNvPr id="11" name="Bilde 10">
            <a:extLst>
              <a:ext uri="{FF2B5EF4-FFF2-40B4-BE49-F238E27FC236}">
                <a16:creationId xmlns:a16="http://schemas.microsoft.com/office/drawing/2014/main" id="{9BA71FA4-0592-6B4C-B769-FC7758B8E372}"/>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3822658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telside - 2">
    <p:spTree>
      <p:nvGrpSpPr>
        <p:cNvPr id="1" name=""/>
        <p:cNvGrpSpPr/>
        <p:nvPr/>
      </p:nvGrpSpPr>
      <p:grpSpPr>
        <a:xfrm>
          <a:off x="0" y="0"/>
          <a:ext cx="0" cy="0"/>
          <a:chOff x="0" y="0"/>
          <a:chExt cx="0" cy="0"/>
        </a:xfrm>
      </p:grpSpPr>
      <p:pic>
        <p:nvPicPr>
          <p:cNvPr id="3" name="Bilde 2" descr="Et bilde som inneholder grønn, tegning&#10;&#10;Automatisk generert beskrivelse">
            <a:extLst>
              <a:ext uri="{FF2B5EF4-FFF2-40B4-BE49-F238E27FC236}">
                <a16:creationId xmlns:a16="http://schemas.microsoft.com/office/drawing/2014/main" id="{BC8633E7-DE4F-E14A-A863-71A6B5B2B5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3" y="1520825"/>
            <a:ext cx="8174038" cy="1908175"/>
          </a:xfrm>
        </p:spPr>
        <p:txBody>
          <a:bodyPr>
            <a:normAutofit/>
          </a:bodyPr>
          <a:lstStyle>
            <a:lvl1pPr>
              <a:defRPr sz="4000">
                <a:solidFill>
                  <a:schemeClr val="bg2"/>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1" y="3621590"/>
            <a:ext cx="8173147" cy="2436310"/>
          </a:xfrm>
          <a:prstGeom prst="rect">
            <a:avLst/>
          </a:prstGeom>
        </p:spPr>
        <p:txBody>
          <a:bodyPr lIns="0" tIns="0" rIns="0" bIns="0">
            <a:normAutofit/>
          </a:bodyPr>
          <a:lstStyle>
            <a:lvl1pPr>
              <a:buNone/>
              <a:defRPr>
                <a:solidFill>
                  <a:schemeClr val="bg2"/>
                </a:solidFill>
              </a:defRPr>
            </a:lvl1pPr>
          </a:lstStyle>
          <a:p>
            <a:pPr lvl="0"/>
            <a:r>
              <a:rPr lang="nb-NO"/>
              <a:t>Klikk for å redigere tekststiler i malen</a:t>
            </a:r>
          </a:p>
        </p:txBody>
      </p:sp>
      <p:pic>
        <p:nvPicPr>
          <p:cNvPr id="12" name="Bilde 11">
            <a:extLst>
              <a:ext uri="{FF2B5EF4-FFF2-40B4-BE49-F238E27FC236}">
                <a16:creationId xmlns:a16="http://schemas.microsoft.com/office/drawing/2014/main" id="{78AEE622-CECD-E24D-85A8-C0310B6B66E3}"/>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1057632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telside - 3">
    <p:spTree>
      <p:nvGrpSpPr>
        <p:cNvPr id="1" name=""/>
        <p:cNvGrpSpPr/>
        <p:nvPr/>
      </p:nvGrpSpPr>
      <p:grpSpPr>
        <a:xfrm>
          <a:off x="0" y="0"/>
          <a:ext cx="0" cy="0"/>
          <a:chOff x="0" y="0"/>
          <a:chExt cx="0" cy="0"/>
        </a:xfrm>
      </p:grpSpPr>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3" y="1520825"/>
            <a:ext cx="8174038" cy="1908175"/>
          </a:xfrm>
        </p:spPr>
        <p:txBody>
          <a:bodyPr>
            <a:normAutofit/>
          </a:bodyPr>
          <a:lstStyle>
            <a:lvl1pPr>
              <a:defRPr sz="4000">
                <a:solidFill>
                  <a:srgbClr val="004EA8"/>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1" y="3621590"/>
            <a:ext cx="8174039" cy="2436310"/>
          </a:xfrm>
          <a:prstGeom prst="rect">
            <a:avLst/>
          </a:prstGeom>
        </p:spPr>
        <p:txBody>
          <a:bodyPr lIns="0" tIns="0" rIns="0" bIns="0">
            <a:normAutofit/>
          </a:bodyPr>
          <a:lstStyle>
            <a:lvl1pPr>
              <a:buNone/>
              <a:defRPr>
                <a:solidFill>
                  <a:schemeClr val="tx1"/>
                </a:solidFill>
              </a:defRPr>
            </a:lvl1pPr>
          </a:lstStyle>
          <a:p>
            <a:pPr lvl="0"/>
            <a:r>
              <a:rPr lang="nb-NO"/>
              <a:t>Klikk for å redigere tekststiler i malen</a:t>
            </a:r>
          </a:p>
        </p:txBody>
      </p:sp>
      <p:grpSp>
        <p:nvGrpSpPr>
          <p:cNvPr id="10" name="Gruppe 9">
            <a:extLst>
              <a:ext uri="{FF2B5EF4-FFF2-40B4-BE49-F238E27FC236}">
                <a16:creationId xmlns:a16="http://schemas.microsoft.com/office/drawing/2014/main" id="{5889013F-1DAD-3D47-ACF8-DBCE8B274183}"/>
              </a:ext>
            </a:extLst>
          </p:cNvPr>
          <p:cNvGrpSpPr/>
          <p:nvPr userDrawn="1"/>
        </p:nvGrpSpPr>
        <p:grpSpPr>
          <a:xfrm>
            <a:off x="9277399" y="0"/>
            <a:ext cx="2914601" cy="6858000"/>
            <a:chOff x="9277399" y="0"/>
            <a:chExt cx="2914601" cy="6858000"/>
          </a:xfrm>
        </p:grpSpPr>
        <p:cxnSp>
          <p:nvCxnSpPr>
            <p:cNvPr id="12" name="Rett linje 11">
              <a:extLst>
                <a:ext uri="{FF2B5EF4-FFF2-40B4-BE49-F238E27FC236}">
                  <a16:creationId xmlns:a16="http://schemas.microsoft.com/office/drawing/2014/main" id="{5BD53070-E391-9641-ABF0-50E1B6C0E1DD}"/>
                </a:ext>
              </a:extLst>
            </p:cNvPr>
            <p:cNvCxnSpPr/>
            <p:nvPr userDrawn="1"/>
          </p:nvCxnSpPr>
          <p:spPr>
            <a:xfrm>
              <a:off x="9277399" y="0"/>
              <a:ext cx="0" cy="6858000"/>
            </a:xfrm>
            <a:prstGeom prst="line">
              <a:avLst/>
            </a:prstGeom>
            <a:ln w="63500">
              <a:solidFill>
                <a:srgbClr val="004EA8"/>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37E64946-DFF6-AB4F-B4D3-BBC9A2819C90}"/>
                </a:ext>
              </a:extLst>
            </p:cNvPr>
            <p:cNvCxnSpPr>
              <a:cxnSpLocks/>
            </p:cNvCxnSpPr>
            <p:nvPr userDrawn="1"/>
          </p:nvCxnSpPr>
          <p:spPr>
            <a:xfrm flipH="1">
              <a:off x="9277399" y="4291443"/>
              <a:ext cx="2914601" cy="0"/>
            </a:xfrm>
            <a:prstGeom prst="line">
              <a:avLst/>
            </a:prstGeom>
            <a:ln w="63500">
              <a:solidFill>
                <a:srgbClr val="004EA8"/>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5B136079-0F7A-914C-AAD3-4F0B13010C8D}"/>
                </a:ext>
              </a:extLst>
            </p:cNvPr>
            <p:cNvCxnSpPr>
              <a:cxnSpLocks/>
            </p:cNvCxnSpPr>
            <p:nvPr userDrawn="1"/>
          </p:nvCxnSpPr>
          <p:spPr>
            <a:xfrm flipH="1">
              <a:off x="9277399" y="2557646"/>
              <a:ext cx="2914601" cy="0"/>
            </a:xfrm>
            <a:prstGeom prst="line">
              <a:avLst/>
            </a:prstGeom>
            <a:ln w="63500">
              <a:solidFill>
                <a:srgbClr val="004EA8"/>
              </a:solidFill>
            </a:ln>
          </p:spPr>
          <p:style>
            <a:lnRef idx="1">
              <a:schemeClr val="accent1"/>
            </a:lnRef>
            <a:fillRef idx="0">
              <a:schemeClr val="accent1"/>
            </a:fillRef>
            <a:effectRef idx="0">
              <a:schemeClr val="accent1"/>
            </a:effectRef>
            <a:fontRef idx="minor">
              <a:schemeClr val="tx1"/>
            </a:fontRef>
          </p:style>
        </p:cxnSp>
      </p:grpSp>
      <p:pic>
        <p:nvPicPr>
          <p:cNvPr id="15" name="Bilde 14">
            <a:extLst>
              <a:ext uri="{FF2B5EF4-FFF2-40B4-BE49-F238E27FC236}">
                <a16:creationId xmlns:a16="http://schemas.microsoft.com/office/drawing/2014/main" id="{A2E0D4C7-68B8-E14E-A4A2-C2FE4B42F1CE}"/>
              </a:ext>
            </a:extLst>
          </p:cNvPr>
          <p:cNvPicPr>
            <a:picLocks noChangeAspect="1"/>
          </p:cNvPicPr>
          <p:nvPr userDrawn="1"/>
        </p:nvPicPr>
        <p:blipFill>
          <a:blip r:embed="rId2"/>
          <a:stretch>
            <a:fillRect/>
          </a:stretch>
        </p:blipFill>
        <p:spPr>
          <a:xfrm>
            <a:off x="9833252" y="424773"/>
            <a:ext cx="1807886" cy="775326"/>
          </a:xfrm>
          <a:prstGeom prst="rect">
            <a:avLst/>
          </a:prstGeom>
          <a:noFill/>
        </p:spPr>
      </p:pic>
    </p:spTree>
    <p:extLst>
      <p:ext uri="{BB962C8B-B14F-4D97-AF65-F5344CB8AC3E}">
        <p14:creationId xmlns:p14="http://schemas.microsoft.com/office/powerpoint/2010/main" val="3927116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telside - 4 med 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A7BB29F-49AE-4F4B-8020-2C4C94BC7F0F}"/>
              </a:ext>
            </a:extLst>
          </p:cNvPr>
          <p:cNvSpPr/>
          <p:nvPr userDrawn="1"/>
        </p:nvSpPr>
        <p:spPr>
          <a:xfrm>
            <a:off x="0" y="2592092"/>
            <a:ext cx="9252488" cy="3398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83FC739E-D21E-6748-BE83-9E32259F6ADA}"/>
              </a:ext>
            </a:extLst>
          </p:cNvPr>
          <p:cNvSpPr>
            <a:spLocks noGrp="1"/>
          </p:cNvSpPr>
          <p:nvPr>
            <p:ph type="title"/>
          </p:nvPr>
        </p:nvSpPr>
        <p:spPr>
          <a:xfrm>
            <a:off x="550863" y="2987119"/>
            <a:ext cx="8174038" cy="1323854"/>
          </a:xfrm>
        </p:spPr>
        <p:txBody>
          <a:bodyPr>
            <a:normAutofit/>
          </a:bodyPr>
          <a:lstStyle>
            <a:lvl1pPr>
              <a:defRPr sz="4000">
                <a:solidFill>
                  <a:schemeClr val="bg2"/>
                </a:solidFill>
              </a:defRPr>
            </a:lvl1pPr>
          </a:lstStyle>
          <a:p>
            <a:r>
              <a:rPr lang="nb-NO"/>
              <a:t>Klikk for å redigere tittelstil</a:t>
            </a:r>
          </a:p>
        </p:txBody>
      </p:sp>
      <p:sp>
        <p:nvSpPr>
          <p:cNvPr id="8" name="Plassholder for tekst 8">
            <a:extLst>
              <a:ext uri="{FF2B5EF4-FFF2-40B4-BE49-F238E27FC236}">
                <a16:creationId xmlns:a16="http://schemas.microsoft.com/office/drawing/2014/main" id="{29187757-C490-B54B-9D1C-D839220F23F0}"/>
              </a:ext>
            </a:extLst>
          </p:cNvPr>
          <p:cNvSpPr>
            <a:spLocks noGrp="1"/>
          </p:cNvSpPr>
          <p:nvPr>
            <p:ph type="body" sz="quarter" idx="14"/>
          </p:nvPr>
        </p:nvSpPr>
        <p:spPr>
          <a:xfrm>
            <a:off x="548401" y="4503563"/>
            <a:ext cx="8173147" cy="1099434"/>
          </a:xfrm>
          <a:prstGeom prst="rect">
            <a:avLst/>
          </a:prstGeom>
        </p:spPr>
        <p:txBody>
          <a:bodyPr lIns="0" tIns="0" rIns="0" bIns="0">
            <a:normAutofit/>
          </a:bodyPr>
          <a:lstStyle>
            <a:lvl1pPr>
              <a:buNone/>
              <a:defRPr>
                <a:solidFill>
                  <a:schemeClr val="bg2"/>
                </a:solidFill>
              </a:defRPr>
            </a:lvl1pPr>
          </a:lstStyle>
          <a:p>
            <a:pPr lvl="0"/>
            <a:r>
              <a:rPr lang="nb-NO"/>
              <a:t>Klikk for å redigere tekststiler i malen</a:t>
            </a:r>
          </a:p>
        </p:txBody>
      </p:sp>
      <p:sp>
        <p:nvSpPr>
          <p:cNvPr id="24" name="Plassholder for bilde 23">
            <a:extLst>
              <a:ext uri="{FF2B5EF4-FFF2-40B4-BE49-F238E27FC236}">
                <a16:creationId xmlns:a16="http://schemas.microsoft.com/office/drawing/2014/main" id="{640F1875-3B8C-B847-B634-E8A55DD6E75C}"/>
              </a:ext>
            </a:extLst>
          </p:cNvPr>
          <p:cNvSpPr>
            <a:spLocks noGrp="1"/>
          </p:cNvSpPr>
          <p:nvPr>
            <p:ph type="pic" sz="quarter" idx="10"/>
          </p:nvPr>
        </p:nvSpPr>
        <p:spPr>
          <a:xfrm>
            <a:off x="-1" y="-4227"/>
            <a:ext cx="12192001" cy="6878121"/>
          </a:xfrm>
          <a:custGeom>
            <a:avLst/>
            <a:gdLst>
              <a:gd name="connsiteX0" fmla="*/ 2 w 12192001"/>
              <a:gd name="connsiteY0" fmla="*/ 6062127 h 6878121"/>
              <a:gd name="connsiteX1" fmla="*/ 9252490 w 12192001"/>
              <a:gd name="connsiteY1" fmla="*/ 6062127 h 6878121"/>
              <a:gd name="connsiteX2" fmla="*/ 9252490 w 12192001"/>
              <a:gd name="connsiteY2" fmla="*/ 6878121 h 6878121"/>
              <a:gd name="connsiteX3" fmla="*/ 2 w 12192001"/>
              <a:gd name="connsiteY3" fmla="*/ 6878121 h 6878121"/>
              <a:gd name="connsiteX4" fmla="*/ 9318853 w 12192001"/>
              <a:gd name="connsiteY4" fmla="*/ 2596318 h 6878121"/>
              <a:gd name="connsiteX5" fmla="*/ 12192001 w 12192001"/>
              <a:gd name="connsiteY5" fmla="*/ 2596318 h 6878121"/>
              <a:gd name="connsiteX6" fmla="*/ 12192001 w 12192001"/>
              <a:gd name="connsiteY6" fmla="*/ 6862225 h 6878121"/>
              <a:gd name="connsiteX7" fmla="*/ 9318853 w 12192001"/>
              <a:gd name="connsiteY7" fmla="*/ 6862225 h 6878121"/>
              <a:gd name="connsiteX8" fmla="*/ 0 w 12192001"/>
              <a:gd name="connsiteY8" fmla="*/ 4228 h 6878121"/>
              <a:gd name="connsiteX9" fmla="*/ 4470396 w 12192001"/>
              <a:gd name="connsiteY9" fmla="*/ 4228 h 6878121"/>
              <a:gd name="connsiteX10" fmla="*/ 4470396 w 12192001"/>
              <a:gd name="connsiteY10" fmla="*/ 2532742 h 6878121"/>
              <a:gd name="connsiteX11" fmla="*/ 0 w 12192001"/>
              <a:gd name="connsiteY11" fmla="*/ 2532742 h 6878121"/>
              <a:gd name="connsiteX12" fmla="*/ 4548147 w 12192001"/>
              <a:gd name="connsiteY12" fmla="*/ 0 h 6878121"/>
              <a:gd name="connsiteX13" fmla="*/ 12192001 w 12192001"/>
              <a:gd name="connsiteY13" fmla="*/ 0 h 6878121"/>
              <a:gd name="connsiteX14" fmla="*/ 12192001 w 12192001"/>
              <a:gd name="connsiteY14" fmla="*/ 2528514 h 6878121"/>
              <a:gd name="connsiteX15" fmla="*/ 4548147 w 12192001"/>
              <a:gd name="connsiteY15" fmla="*/ 2528514 h 687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1" h="6878121">
                <a:moveTo>
                  <a:pt x="2" y="6062127"/>
                </a:moveTo>
                <a:lnTo>
                  <a:pt x="9252490" y="6062127"/>
                </a:lnTo>
                <a:lnTo>
                  <a:pt x="9252490" y="6878121"/>
                </a:lnTo>
                <a:lnTo>
                  <a:pt x="2" y="6878121"/>
                </a:lnTo>
                <a:close/>
                <a:moveTo>
                  <a:pt x="9318853" y="2596318"/>
                </a:moveTo>
                <a:lnTo>
                  <a:pt x="12192001" y="2596318"/>
                </a:lnTo>
                <a:lnTo>
                  <a:pt x="12192001" y="6862225"/>
                </a:lnTo>
                <a:lnTo>
                  <a:pt x="9318853" y="6862225"/>
                </a:lnTo>
                <a:close/>
                <a:moveTo>
                  <a:pt x="0" y="4228"/>
                </a:moveTo>
                <a:lnTo>
                  <a:pt x="4470396" y="4228"/>
                </a:lnTo>
                <a:lnTo>
                  <a:pt x="4470396" y="2532742"/>
                </a:lnTo>
                <a:lnTo>
                  <a:pt x="0" y="2532742"/>
                </a:lnTo>
                <a:close/>
                <a:moveTo>
                  <a:pt x="4548147" y="0"/>
                </a:moveTo>
                <a:lnTo>
                  <a:pt x="12192001" y="0"/>
                </a:lnTo>
                <a:lnTo>
                  <a:pt x="12192001" y="2528514"/>
                </a:lnTo>
                <a:lnTo>
                  <a:pt x="4548147" y="2528514"/>
                </a:lnTo>
                <a:close/>
              </a:path>
            </a:pathLst>
          </a:custGeom>
          <a:solidFill>
            <a:schemeClr val="bg1">
              <a:lumMod val="95000"/>
            </a:schemeClr>
          </a:solidFill>
        </p:spPr>
        <p:txBody>
          <a:bodyPr wrap="square">
            <a:noAutofit/>
          </a:bodyPr>
          <a:lstStyle/>
          <a:p>
            <a:endParaRPr lang="nb-NO"/>
          </a:p>
        </p:txBody>
      </p:sp>
    </p:spTree>
    <p:extLst>
      <p:ext uri="{BB962C8B-B14F-4D97-AF65-F5344CB8AC3E}">
        <p14:creationId xmlns:p14="http://schemas.microsoft.com/office/powerpoint/2010/main" val="3194287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telside - 5 med 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A7BB29F-49AE-4F4B-8020-2C4C94BC7F0F}"/>
              </a:ext>
            </a:extLst>
          </p:cNvPr>
          <p:cNvSpPr/>
          <p:nvPr userDrawn="1"/>
        </p:nvSpPr>
        <p:spPr>
          <a:xfrm>
            <a:off x="0" y="2592092"/>
            <a:ext cx="9252488" cy="33980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83FC739E-D21E-6748-BE83-9E32259F6ADA}"/>
              </a:ext>
            </a:extLst>
          </p:cNvPr>
          <p:cNvSpPr>
            <a:spLocks noGrp="1"/>
          </p:cNvSpPr>
          <p:nvPr>
            <p:ph type="title"/>
          </p:nvPr>
        </p:nvSpPr>
        <p:spPr>
          <a:xfrm>
            <a:off x="550863" y="2987119"/>
            <a:ext cx="8174038" cy="1323854"/>
          </a:xfrm>
        </p:spPr>
        <p:txBody>
          <a:bodyPr>
            <a:normAutofit/>
          </a:bodyPr>
          <a:lstStyle>
            <a:lvl1pPr>
              <a:defRPr sz="4000">
                <a:solidFill>
                  <a:schemeClr val="bg2"/>
                </a:solidFill>
              </a:defRPr>
            </a:lvl1pPr>
          </a:lstStyle>
          <a:p>
            <a:r>
              <a:rPr lang="nb-NO"/>
              <a:t>Klikk for å redigere tittelstil</a:t>
            </a:r>
          </a:p>
        </p:txBody>
      </p:sp>
      <p:sp>
        <p:nvSpPr>
          <p:cNvPr id="8" name="Plassholder for tekst 8">
            <a:extLst>
              <a:ext uri="{FF2B5EF4-FFF2-40B4-BE49-F238E27FC236}">
                <a16:creationId xmlns:a16="http://schemas.microsoft.com/office/drawing/2014/main" id="{29187757-C490-B54B-9D1C-D839220F23F0}"/>
              </a:ext>
            </a:extLst>
          </p:cNvPr>
          <p:cNvSpPr>
            <a:spLocks noGrp="1"/>
          </p:cNvSpPr>
          <p:nvPr>
            <p:ph type="body" sz="quarter" idx="14"/>
          </p:nvPr>
        </p:nvSpPr>
        <p:spPr>
          <a:xfrm>
            <a:off x="548401" y="4503563"/>
            <a:ext cx="8173147" cy="1099434"/>
          </a:xfrm>
          <a:prstGeom prst="rect">
            <a:avLst/>
          </a:prstGeom>
        </p:spPr>
        <p:txBody>
          <a:bodyPr lIns="0" tIns="0" rIns="0" bIns="0">
            <a:normAutofit/>
          </a:bodyPr>
          <a:lstStyle>
            <a:lvl1pPr>
              <a:buNone/>
              <a:defRPr>
                <a:solidFill>
                  <a:schemeClr val="bg2"/>
                </a:solidFill>
              </a:defRPr>
            </a:lvl1pPr>
          </a:lstStyle>
          <a:p>
            <a:pPr lvl="0"/>
            <a:r>
              <a:rPr lang="nb-NO"/>
              <a:t>Klikk for å redigere tekststiler i malen</a:t>
            </a:r>
          </a:p>
        </p:txBody>
      </p:sp>
      <p:sp>
        <p:nvSpPr>
          <p:cNvPr id="24" name="Plassholder for bilde 23">
            <a:extLst>
              <a:ext uri="{FF2B5EF4-FFF2-40B4-BE49-F238E27FC236}">
                <a16:creationId xmlns:a16="http://schemas.microsoft.com/office/drawing/2014/main" id="{640F1875-3B8C-B847-B634-E8A55DD6E75C}"/>
              </a:ext>
            </a:extLst>
          </p:cNvPr>
          <p:cNvSpPr>
            <a:spLocks noGrp="1"/>
          </p:cNvSpPr>
          <p:nvPr>
            <p:ph type="pic" sz="quarter" idx="10"/>
          </p:nvPr>
        </p:nvSpPr>
        <p:spPr>
          <a:xfrm>
            <a:off x="-1" y="-4227"/>
            <a:ext cx="12192001" cy="6878121"/>
          </a:xfrm>
          <a:custGeom>
            <a:avLst/>
            <a:gdLst>
              <a:gd name="connsiteX0" fmla="*/ 2 w 12192001"/>
              <a:gd name="connsiteY0" fmla="*/ 6062127 h 6878121"/>
              <a:gd name="connsiteX1" fmla="*/ 9252490 w 12192001"/>
              <a:gd name="connsiteY1" fmla="*/ 6062127 h 6878121"/>
              <a:gd name="connsiteX2" fmla="*/ 9252490 w 12192001"/>
              <a:gd name="connsiteY2" fmla="*/ 6878121 h 6878121"/>
              <a:gd name="connsiteX3" fmla="*/ 2 w 12192001"/>
              <a:gd name="connsiteY3" fmla="*/ 6878121 h 6878121"/>
              <a:gd name="connsiteX4" fmla="*/ 9318853 w 12192001"/>
              <a:gd name="connsiteY4" fmla="*/ 2596318 h 6878121"/>
              <a:gd name="connsiteX5" fmla="*/ 12192001 w 12192001"/>
              <a:gd name="connsiteY5" fmla="*/ 2596318 h 6878121"/>
              <a:gd name="connsiteX6" fmla="*/ 12192001 w 12192001"/>
              <a:gd name="connsiteY6" fmla="*/ 6862225 h 6878121"/>
              <a:gd name="connsiteX7" fmla="*/ 9318853 w 12192001"/>
              <a:gd name="connsiteY7" fmla="*/ 6862225 h 6878121"/>
              <a:gd name="connsiteX8" fmla="*/ 0 w 12192001"/>
              <a:gd name="connsiteY8" fmla="*/ 4228 h 6878121"/>
              <a:gd name="connsiteX9" fmla="*/ 4470396 w 12192001"/>
              <a:gd name="connsiteY9" fmla="*/ 4228 h 6878121"/>
              <a:gd name="connsiteX10" fmla="*/ 4470396 w 12192001"/>
              <a:gd name="connsiteY10" fmla="*/ 2532742 h 6878121"/>
              <a:gd name="connsiteX11" fmla="*/ 0 w 12192001"/>
              <a:gd name="connsiteY11" fmla="*/ 2532742 h 6878121"/>
              <a:gd name="connsiteX12" fmla="*/ 4548147 w 12192001"/>
              <a:gd name="connsiteY12" fmla="*/ 0 h 6878121"/>
              <a:gd name="connsiteX13" fmla="*/ 12192001 w 12192001"/>
              <a:gd name="connsiteY13" fmla="*/ 0 h 6878121"/>
              <a:gd name="connsiteX14" fmla="*/ 12192001 w 12192001"/>
              <a:gd name="connsiteY14" fmla="*/ 2528514 h 6878121"/>
              <a:gd name="connsiteX15" fmla="*/ 4548147 w 12192001"/>
              <a:gd name="connsiteY15" fmla="*/ 2528514 h 687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1" h="6878121">
                <a:moveTo>
                  <a:pt x="2" y="6062127"/>
                </a:moveTo>
                <a:lnTo>
                  <a:pt x="9252490" y="6062127"/>
                </a:lnTo>
                <a:lnTo>
                  <a:pt x="9252490" y="6878121"/>
                </a:lnTo>
                <a:lnTo>
                  <a:pt x="2" y="6878121"/>
                </a:lnTo>
                <a:close/>
                <a:moveTo>
                  <a:pt x="9318853" y="2596318"/>
                </a:moveTo>
                <a:lnTo>
                  <a:pt x="12192001" y="2596318"/>
                </a:lnTo>
                <a:lnTo>
                  <a:pt x="12192001" y="6862225"/>
                </a:lnTo>
                <a:lnTo>
                  <a:pt x="9318853" y="6862225"/>
                </a:lnTo>
                <a:close/>
                <a:moveTo>
                  <a:pt x="0" y="4228"/>
                </a:moveTo>
                <a:lnTo>
                  <a:pt x="4470396" y="4228"/>
                </a:lnTo>
                <a:lnTo>
                  <a:pt x="4470396" y="2532742"/>
                </a:lnTo>
                <a:lnTo>
                  <a:pt x="0" y="2532742"/>
                </a:lnTo>
                <a:close/>
                <a:moveTo>
                  <a:pt x="4548147" y="0"/>
                </a:moveTo>
                <a:lnTo>
                  <a:pt x="12192001" y="0"/>
                </a:lnTo>
                <a:lnTo>
                  <a:pt x="12192001" y="2528514"/>
                </a:lnTo>
                <a:lnTo>
                  <a:pt x="4548147" y="2528514"/>
                </a:lnTo>
                <a:close/>
              </a:path>
            </a:pathLst>
          </a:custGeom>
          <a:solidFill>
            <a:schemeClr val="bg1">
              <a:lumMod val="95000"/>
            </a:schemeClr>
          </a:solidFill>
        </p:spPr>
        <p:txBody>
          <a:bodyPr wrap="square">
            <a:noAutofit/>
          </a:bodyPr>
          <a:lstStyle/>
          <a:p>
            <a:endParaRPr lang="nb-NO"/>
          </a:p>
        </p:txBody>
      </p:sp>
    </p:spTree>
    <p:extLst>
      <p:ext uri="{BB962C8B-B14F-4D97-AF65-F5344CB8AC3E}">
        <p14:creationId xmlns:p14="http://schemas.microsoft.com/office/powerpoint/2010/main" val="60972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ider - 1">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2" y="1520825"/>
            <a:ext cx="11086353" cy="1908175"/>
          </a:xfrm>
        </p:spPr>
        <p:txBody>
          <a:bodyPr>
            <a:normAutofit/>
          </a:bodyPr>
          <a:lstStyle>
            <a:lvl1pPr>
              <a:defRPr sz="4000">
                <a:solidFill>
                  <a:srgbClr val="004EA8"/>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1" y="3789362"/>
            <a:ext cx="11086353" cy="2268538"/>
          </a:xfrm>
          <a:prstGeom prst="rect">
            <a:avLst/>
          </a:prstGeom>
        </p:spPr>
        <p:txBody>
          <a:bodyPr lIns="0" tIns="0" rIns="0" bIns="0">
            <a:normAutofit/>
          </a:bodyPr>
          <a:lstStyle>
            <a:lvl1pPr>
              <a:buNone/>
              <a:defRPr>
                <a:solidFill>
                  <a:schemeClr val="tx1"/>
                </a:solidFill>
              </a:defRPr>
            </a:lvl1pPr>
          </a:lstStyle>
          <a:p>
            <a:pPr lvl="0"/>
            <a:r>
              <a:rPr lang="nb-NO"/>
              <a:t>Klikk for å redigere tekststiler i malen</a:t>
            </a:r>
          </a:p>
        </p:txBody>
      </p:sp>
    </p:spTree>
    <p:extLst>
      <p:ext uri="{BB962C8B-B14F-4D97-AF65-F5344CB8AC3E}">
        <p14:creationId xmlns:p14="http://schemas.microsoft.com/office/powerpoint/2010/main" val="3714628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kstsider -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550863" y="1628774"/>
            <a:ext cx="11086353" cy="44291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985793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ekstsider -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hasCustomPrompt="1"/>
          </p:nvPr>
        </p:nvSpPr>
        <p:spPr>
          <a:xfrm>
            <a:off x="550864" y="1628775"/>
            <a:ext cx="5400674" cy="4429125"/>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40464" y="1628775"/>
            <a:ext cx="5396752" cy="4429125"/>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004336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orside -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B89688-5FDF-F048-9C5C-DAEE140AED7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98BC3A5-4383-8A4A-9D0E-F40CFBF69BF8}"/>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152072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Tekstsider - 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550863" y="1351293"/>
            <a:ext cx="5400675"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550863" y="1999319"/>
            <a:ext cx="5400675" cy="4058581"/>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40462" y="1351293"/>
            <a:ext cx="5396754"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40462" y="1999319"/>
            <a:ext cx="5400675" cy="4058581"/>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unntekst 7">
            <a:extLst>
              <a:ext uri="{FF2B5EF4-FFF2-40B4-BE49-F238E27FC236}">
                <a16:creationId xmlns:a16="http://schemas.microsoft.com/office/drawing/2014/main" id="{3DBCC2C7-E31A-C840-B32E-42CCFAAFAC37}"/>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03997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sider - 5">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628775"/>
            <a:ext cx="6457951"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550864" y="1628775"/>
            <a:ext cx="4343398"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35023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sider - 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r>
              <a:rPr lang="nb-NO"/>
              <a:t>Klikk på ikonet for å legge til et bilde</a:t>
            </a:r>
          </a:p>
        </p:txBody>
      </p:sp>
    </p:spTree>
    <p:extLst>
      <p:ext uri="{BB962C8B-B14F-4D97-AF65-F5344CB8AC3E}">
        <p14:creationId xmlns:p14="http://schemas.microsoft.com/office/powerpoint/2010/main" val="427159836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sider - 7">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40462" y="1628774"/>
            <a:ext cx="5400676" cy="442914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550863" y="1630294"/>
            <a:ext cx="5400676" cy="4427606"/>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9916783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sider - 8">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2" y="296413"/>
            <a:ext cx="8731528" cy="972000"/>
          </a:xfrm>
          <a:prstGeom prst="rect">
            <a:avLst/>
          </a:prstGeom>
        </p:spPr>
        <p:txBody>
          <a:bodyPr lIns="0" tIns="0" rIns="0" bIns="0"/>
          <a:lstStyle/>
          <a:p>
            <a:r>
              <a:rPr lang="nb-NO"/>
              <a:t>Klikk for å redigere tittelstil</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550864" y="1628775"/>
            <a:ext cx="11086352"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405885640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sider - 9">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50864" y="1628774"/>
            <a:ext cx="6457950" cy="4429125"/>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7297738" y="1628775"/>
            <a:ext cx="4343400" cy="4429124"/>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047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sider - 10">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8" y="1628775"/>
            <a:ext cx="6457950" cy="4429124"/>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550863" y="1628775"/>
            <a:ext cx="4343400" cy="4429123"/>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272016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Tekstsider - 1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060951" y="1628775"/>
            <a:ext cx="6580187" cy="4429125"/>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550863" y="1627879"/>
            <a:ext cx="4221163" cy="4438368"/>
          </a:xfrm>
          <a:prstGeom prst="rect">
            <a:avLst/>
          </a:prstGeo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719463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sider - 1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550863" y="1627681"/>
            <a:ext cx="4260412" cy="4430255"/>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100200" y="1628775"/>
            <a:ext cx="6537016"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206892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ider - 1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8731527"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7380726" y="1627681"/>
            <a:ext cx="4260412" cy="4430255"/>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50863" y="1628775"/>
            <a:ext cx="6537016"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44386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2">
    <p:spTree>
      <p:nvGrpSpPr>
        <p:cNvPr id="1" name=""/>
        <p:cNvGrpSpPr/>
        <p:nvPr/>
      </p:nvGrpSpPr>
      <p:grpSpPr>
        <a:xfrm>
          <a:off x="0" y="0"/>
          <a:ext cx="0" cy="0"/>
          <a:chOff x="0" y="0"/>
          <a:chExt cx="0" cy="0"/>
        </a:xfrm>
      </p:grpSpPr>
      <p:pic>
        <p:nvPicPr>
          <p:cNvPr id="3" name="Bilde 2" descr="Et bilde som inneholder tekst, gress, utendørs, pattedyr&#10;&#10;Automatisk generert beskrivelse">
            <a:extLst>
              <a:ext uri="{FF2B5EF4-FFF2-40B4-BE49-F238E27FC236}">
                <a16:creationId xmlns:a16="http://schemas.microsoft.com/office/drawing/2014/main" id="{2CDAF5FD-ED5B-204A-A7E5-DEAA31B54D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339E3D84-8171-6D49-A32A-5749EEDDEBBE}"/>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1771282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sider - 1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Plassholder for bilde 7">
            <a:extLst>
              <a:ext uri="{FF2B5EF4-FFF2-40B4-BE49-F238E27FC236}">
                <a16:creationId xmlns:a16="http://schemas.microsoft.com/office/drawing/2014/main" id="{DCC085AE-C6D4-4E48-8554-57888637EE3F}"/>
              </a:ext>
            </a:extLst>
          </p:cNvPr>
          <p:cNvSpPr>
            <a:spLocks noGrp="1"/>
          </p:cNvSpPr>
          <p:nvPr>
            <p:ph type="pic" sz="quarter" idx="13"/>
          </p:nvPr>
        </p:nvSpPr>
        <p:spPr>
          <a:xfrm>
            <a:off x="550864" y="1628775"/>
            <a:ext cx="11090274"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066304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kstsider - 15">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5" name="Plassholder for bilde 7">
            <a:extLst>
              <a:ext uri="{FF2B5EF4-FFF2-40B4-BE49-F238E27FC236}">
                <a16:creationId xmlns:a16="http://schemas.microsoft.com/office/drawing/2014/main" id="{CD9E766E-EA6E-E849-9F2E-ECC7F2A79C99}"/>
              </a:ext>
            </a:extLst>
          </p:cNvPr>
          <p:cNvSpPr>
            <a:spLocks noGrp="1"/>
          </p:cNvSpPr>
          <p:nvPr>
            <p:ph type="pic" sz="quarter" idx="13"/>
          </p:nvPr>
        </p:nvSpPr>
        <p:spPr>
          <a:xfrm>
            <a:off x="0" y="1"/>
            <a:ext cx="12192000" cy="6857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756801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ekstsider - 1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4" name="Plassholder for bunntekst 3">
            <a:extLst>
              <a:ext uri="{FF2B5EF4-FFF2-40B4-BE49-F238E27FC236}">
                <a16:creationId xmlns:a16="http://schemas.microsoft.com/office/drawing/2014/main" id="{1B735718-DD4C-FB4A-8F15-2F6260A8B2CE}"/>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8084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ekstsider - 17">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51F9526-4B6D-7B4A-89FE-F68A035C9B6E}"/>
              </a:ext>
            </a:extLst>
          </p:cNvPr>
          <p:cNvSpPr>
            <a:spLocks noGrp="1"/>
          </p:cNvSpPr>
          <p:nvPr>
            <p:ph type="ftr" sz="quarter" idx="11"/>
          </p:nvPr>
        </p:nvSpPr>
        <p:spPr>
          <a:xfrm>
            <a:off x="550863" y="6356350"/>
            <a:ext cx="5400675" cy="365125"/>
          </a:xfrm>
        </p:spPr>
        <p:txBody>
          <a:bodyPr/>
          <a:lstStyle/>
          <a:p>
            <a:endParaRPr lang="nb-NO"/>
          </a:p>
        </p:txBody>
      </p:sp>
    </p:spTree>
    <p:extLst>
      <p:ext uri="{BB962C8B-B14F-4D97-AF65-F5344CB8AC3E}">
        <p14:creationId xmlns:p14="http://schemas.microsoft.com/office/powerpoint/2010/main" val="3943287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telside - 1">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AA7F55E-5121-7C48-94E4-0875887E01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ittel 6">
            <a:extLst>
              <a:ext uri="{FF2B5EF4-FFF2-40B4-BE49-F238E27FC236}">
                <a16:creationId xmlns:a16="http://schemas.microsoft.com/office/drawing/2014/main" id="{F8C8D342-FFB4-F844-8BAF-B3144744FE60}"/>
              </a:ext>
            </a:extLst>
          </p:cNvPr>
          <p:cNvSpPr>
            <a:spLocks noGrp="1"/>
          </p:cNvSpPr>
          <p:nvPr>
            <p:ph type="title"/>
          </p:nvPr>
        </p:nvSpPr>
        <p:spPr>
          <a:xfrm>
            <a:off x="550863" y="609600"/>
            <a:ext cx="8174038" cy="1222248"/>
          </a:xfrm>
        </p:spPr>
        <p:txBody>
          <a:bodyPr>
            <a:normAutofit/>
          </a:bodyPr>
          <a:lstStyle>
            <a:lvl1pPr>
              <a:defRPr sz="4000">
                <a:solidFill>
                  <a:schemeClr val="bg2"/>
                </a:solidFill>
              </a:defRPr>
            </a:lvl1pPr>
          </a:lstStyle>
          <a:p>
            <a:r>
              <a:rPr lang="nb-NO"/>
              <a:t>Klikk for å redigere tittelstil</a:t>
            </a:r>
          </a:p>
        </p:txBody>
      </p:sp>
      <p:sp>
        <p:nvSpPr>
          <p:cNvPr id="19" name="Plassholder for tekst 8">
            <a:extLst>
              <a:ext uri="{FF2B5EF4-FFF2-40B4-BE49-F238E27FC236}">
                <a16:creationId xmlns:a16="http://schemas.microsoft.com/office/drawing/2014/main" id="{621D11A1-FE77-7643-980F-01FFDDAF96FA}"/>
              </a:ext>
            </a:extLst>
          </p:cNvPr>
          <p:cNvSpPr>
            <a:spLocks noGrp="1"/>
          </p:cNvSpPr>
          <p:nvPr>
            <p:ph type="body" sz="quarter" idx="14"/>
          </p:nvPr>
        </p:nvSpPr>
        <p:spPr>
          <a:xfrm>
            <a:off x="548401" y="2024438"/>
            <a:ext cx="8173147" cy="755338"/>
          </a:xfrm>
          <a:prstGeom prst="rect">
            <a:avLst/>
          </a:prstGeom>
        </p:spPr>
        <p:txBody>
          <a:bodyPr lIns="0" tIns="0" rIns="0" bIns="0">
            <a:normAutofit/>
          </a:bodyPr>
          <a:lstStyle>
            <a:lvl1pPr>
              <a:buNone/>
              <a:defRPr>
                <a:solidFill>
                  <a:schemeClr val="bg2"/>
                </a:solidFill>
              </a:defRPr>
            </a:lvl1pPr>
          </a:lstStyle>
          <a:p>
            <a:pPr lvl="0"/>
            <a:r>
              <a:rPr lang="nb-NO"/>
              <a:t>Klikk for å redigere tekststiler i malen</a:t>
            </a:r>
          </a:p>
        </p:txBody>
      </p:sp>
      <p:pic>
        <p:nvPicPr>
          <p:cNvPr id="20" name="Bilde 19">
            <a:extLst>
              <a:ext uri="{FF2B5EF4-FFF2-40B4-BE49-F238E27FC236}">
                <a16:creationId xmlns:a16="http://schemas.microsoft.com/office/drawing/2014/main" id="{F7046509-45F3-D140-AB79-9BA29116F5ED}"/>
              </a:ext>
            </a:extLst>
          </p:cNvPr>
          <p:cNvPicPr>
            <a:picLocks noChangeAspect="1"/>
          </p:cNvPicPr>
          <p:nvPr userDrawn="1"/>
        </p:nvPicPr>
        <p:blipFill>
          <a:blip r:embed="rId3"/>
          <a:stretch>
            <a:fillRect/>
          </a:stretch>
        </p:blipFill>
        <p:spPr>
          <a:xfrm>
            <a:off x="10687416" y="6334793"/>
            <a:ext cx="959024" cy="411285"/>
          </a:xfrm>
          <a:prstGeom prst="rect">
            <a:avLst/>
          </a:prstGeom>
        </p:spPr>
      </p:pic>
    </p:spTree>
    <p:extLst>
      <p:ext uri="{BB962C8B-B14F-4D97-AF65-F5344CB8AC3E}">
        <p14:creationId xmlns:p14="http://schemas.microsoft.com/office/powerpoint/2010/main" val="37987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telside - 2">
    <p:spTree>
      <p:nvGrpSpPr>
        <p:cNvPr id="1" name=""/>
        <p:cNvGrpSpPr/>
        <p:nvPr/>
      </p:nvGrpSpPr>
      <p:grpSpPr>
        <a:xfrm>
          <a:off x="0" y="0"/>
          <a:ext cx="0" cy="0"/>
          <a:chOff x="0" y="0"/>
          <a:chExt cx="0" cy="0"/>
        </a:xfrm>
      </p:grpSpPr>
      <p:pic>
        <p:nvPicPr>
          <p:cNvPr id="4" name="Bilde 3" descr="Et bilde som inneholder grønn&#10;&#10;Automatisk generert beskrivelse">
            <a:extLst>
              <a:ext uri="{FF2B5EF4-FFF2-40B4-BE49-F238E27FC236}">
                <a16:creationId xmlns:a16="http://schemas.microsoft.com/office/drawing/2014/main" id="{67655620-8333-B043-B206-C64A5D8037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Tittel 6">
            <a:extLst>
              <a:ext uri="{FF2B5EF4-FFF2-40B4-BE49-F238E27FC236}">
                <a16:creationId xmlns:a16="http://schemas.microsoft.com/office/drawing/2014/main" id="{34DCE37F-8385-924B-B87C-478DA99C8A5B}"/>
              </a:ext>
            </a:extLst>
          </p:cNvPr>
          <p:cNvSpPr>
            <a:spLocks noGrp="1"/>
          </p:cNvSpPr>
          <p:nvPr>
            <p:ph type="title"/>
          </p:nvPr>
        </p:nvSpPr>
        <p:spPr>
          <a:xfrm>
            <a:off x="550863" y="609600"/>
            <a:ext cx="8174038" cy="1222248"/>
          </a:xfrm>
        </p:spPr>
        <p:txBody>
          <a:bodyPr>
            <a:normAutofit/>
          </a:bodyPr>
          <a:lstStyle>
            <a:lvl1pPr>
              <a:defRPr sz="4000">
                <a:solidFill>
                  <a:schemeClr val="bg2"/>
                </a:solidFill>
              </a:defRPr>
            </a:lvl1pPr>
          </a:lstStyle>
          <a:p>
            <a:r>
              <a:rPr lang="nb-NO"/>
              <a:t>Klikk for å redigere tittelstil</a:t>
            </a:r>
          </a:p>
        </p:txBody>
      </p:sp>
      <p:sp>
        <p:nvSpPr>
          <p:cNvPr id="18" name="Plassholder for tekst 8">
            <a:extLst>
              <a:ext uri="{FF2B5EF4-FFF2-40B4-BE49-F238E27FC236}">
                <a16:creationId xmlns:a16="http://schemas.microsoft.com/office/drawing/2014/main" id="{DA3B338D-0105-524D-8E5A-3B298CBF2220}"/>
              </a:ext>
            </a:extLst>
          </p:cNvPr>
          <p:cNvSpPr>
            <a:spLocks noGrp="1"/>
          </p:cNvSpPr>
          <p:nvPr>
            <p:ph type="body" sz="quarter" idx="14"/>
          </p:nvPr>
        </p:nvSpPr>
        <p:spPr>
          <a:xfrm>
            <a:off x="548401" y="2024438"/>
            <a:ext cx="8173147" cy="755338"/>
          </a:xfrm>
          <a:prstGeom prst="rect">
            <a:avLst/>
          </a:prstGeom>
        </p:spPr>
        <p:txBody>
          <a:bodyPr lIns="0" tIns="0" rIns="0" bIns="0">
            <a:normAutofit/>
          </a:bodyPr>
          <a:lstStyle>
            <a:lvl1pPr>
              <a:buNone/>
              <a:defRPr>
                <a:solidFill>
                  <a:schemeClr val="bg2"/>
                </a:solidFill>
              </a:defRPr>
            </a:lvl1pPr>
          </a:lstStyle>
          <a:p>
            <a:pPr lvl="0"/>
            <a:r>
              <a:rPr lang="nb-NO"/>
              <a:t>Klikk for å redigere tekststiler i malen</a:t>
            </a:r>
          </a:p>
        </p:txBody>
      </p:sp>
      <p:pic>
        <p:nvPicPr>
          <p:cNvPr id="19" name="Bilde 18">
            <a:extLst>
              <a:ext uri="{FF2B5EF4-FFF2-40B4-BE49-F238E27FC236}">
                <a16:creationId xmlns:a16="http://schemas.microsoft.com/office/drawing/2014/main" id="{F555F674-70E2-804A-8F07-BF2C36566480}"/>
              </a:ext>
            </a:extLst>
          </p:cNvPr>
          <p:cNvPicPr>
            <a:picLocks noChangeAspect="1"/>
          </p:cNvPicPr>
          <p:nvPr userDrawn="1"/>
        </p:nvPicPr>
        <p:blipFill>
          <a:blip r:embed="rId3"/>
          <a:stretch>
            <a:fillRect/>
          </a:stretch>
        </p:blipFill>
        <p:spPr>
          <a:xfrm>
            <a:off x="10687416" y="6334793"/>
            <a:ext cx="959024" cy="411285"/>
          </a:xfrm>
          <a:prstGeom prst="rect">
            <a:avLst/>
          </a:prstGeom>
        </p:spPr>
      </p:pic>
    </p:spTree>
    <p:extLst>
      <p:ext uri="{BB962C8B-B14F-4D97-AF65-F5344CB8AC3E}">
        <p14:creationId xmlns:p14="http://schemas.microsoft.com/office/powerpoint/2010/main" val="369599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telside - 3">
    <p:spTree>
      <p:nvGrpSpPr>
        <p:cNvPr id="1" name=""/>
        <p:cNvGrpSpPr/>
        <p:nvPr/>
      </p:nvGrpSpPr>
      <p:grpSpPr>
        <a:xfrm>
          <a:off x="0" y="0"/>
          <a:ext cx="0" cy="0"/>
          <a:chOff x="0" y="0"/>
          <a:chExt cx="0" cy="0"/>
        </a:xfrm>
      </p:grpSpPr>
      <p:pic>
        <p:nvPicPr>
          <p:cNvPr id="3" name="Bilde 2" descr="Et bilde som inneholder skjerm&#10;&#10;Automatisk generert beskrivelse">
            <a:extLst>
              <a:ext uri="{FF2B5EF4-FFF2-40B4-BE49-F238E27FC236}">
                <a16:creationId xmlns:a16="http://schemas.microsoft.com/office/drawing/2014/main" id="{EB6635E5-5520-4544-8EEF-7635461F54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ittel 6">
            <a:extLst>
              <a:ext uri="{FF2B5EF4-FFF2-40B4-BE49-F238E27FC236}">
                <a16:creationId xmlns:a16="http://schemas.microsoft.com/office/drawing/2014/main" id="{AF7BE71E-9B08-764A-B27B-6001868DC284}"/>
              </a:ext>
            </a:extLst>
          </p:cNvPr>
          <p:cNvSpPr>
            <a:spLocks noGrp="1"/>
          </p:cNvSpPr>
          <p:nvPr>
            <p:ph type="title"/>
          </p:nvPr>
        </p:nvSpPr>
        <p:spPr>
          <a:xfrm>
            <a:off x="550863" y="609600"/>
            <a:ext cx="8174038" cy="1222248"/>
          </a:xfrm>
        </p:spPr>
        <p:txBody>
          <a:bodyPr>
            <a:normAutofit/>
          </a:bodyPr>
          <a:lstStyle>
            <a:lvl1pPr>
              <a:defRPr sz="4000">
                <a:solidFill>
                  <a:srgbClr val="004EA8"/>
                </a:solidFill>
              </a:defRPr>
            </a:lvl1pPr>
          </a:lstStyle>
          <a:p>
            <a:r>
              <a:rPr lang="nb-NO"/>
              <a:t>Klikk for å redigere tittelstil</a:t>
            </a:r>
          </a:p>
        </p:txBody>
      </p:sp>
      <p:sp>
        <p:nvSpPr>
          <p:cNvPr id="16" name="Plassholder for tekst 8">
            <a:extLst>
              <a:ext uri="{FF2B5EF4-FFF2-40B4-BE49-F238E27FC236}">
                <a16:creationId xmlns:a16="http://schemas.microsoft.com/office/drawing/2014/main" id="{A3CD2E59-EB70-634B-9315-6120AA83C96C}"/>
              </a:ext>
            </a:extLst>
          </p:cNvPr>
          <p:cNvSpPr>
            <a:spLocks noGrp="1"/>
          </p:cNvSpPr>
          <p:nvPr>
            <p:ph type="body" sz="quarter" idx="14"/>
          </p:nvPr>
        </p:nvSpPr>
        <p:spPr>
          <a:xfrm>
            <a:off x="548401" y="2024438"/>
            <a:ext cx="8173147" cy="755338"/>
          </a:xfrm>
          <a:prstGeom prst="rect">
            <a:avLst/>
          </a:prstGeom>
        </p:spPr>
        <p:txBody>
          <a:bodyPr lIns="0" tIns="0" rIns="0" bIns="0">
            <a:normAutofit/>
          </a:bodyPr>
          <a:lstStyle>
            <a:lvl1pPr>
              <a:buNone/>
              <a:defRPr>
                <a:solidFill>
                  <a:schemeClr val="tx1"/>
                </a:solidFill>
              </a:defRPr>
            </a:lvl1pPr>
          </a:lstStyle>
          <a:p>
            <a:pPr lvl="0"/>
            <a:r>
              <a:rPr lang="nb-NO"/>
              <a:t>Klikk for å redigere tekststiler i malen</a:t>
            </a:r>
          </a:p>
        </p:txBody>
      </p:sp>
      <p:pic>
        <p:nvPicPr>
          <p:cNvPr id="17" name="Bilde 16">
            <a:extLst>
              <a:ext uri="{FF2B5EF4-FFF2-40B4-BE49-F238E27FC236}">
                <a16:creationId xmlns:a16="http://schemas.microsoft.com/office/drawing/2014/main" id="{1CCAF901-242C-F444-8449-A0991408BE9F}"/>
              </a:ext>
            </a:extLst>
          </p:cNvPr>
          <p:cNvPicPr>
            <a:picLocks noChangeAspect="1"/>
          </p:cNvPicPr>
          <p:nvPr userDrawn="1"/>
        </p:nvPicPr>
        <p:blipFill>
          <a:blip r:embed="rId3"/>
          <a:stretch>
            <a:fillRect/>
          </a:stretch>
        </p:blipFill>
        <p:spPr>
          <a:xfrm>
            <a:off x="10687415" y="6337066"/>
            <a:ext cx="953723" cy="409012"/>
          </a:xfrm>
          <a:prstGeom prst="rect">
            <a:avLst/>
          </a:prstGeom>
          <a:noFill/>
        </p:spPr>
      </p:pic>
    </p:spTree>
    <p:extLst>
      <p:ext uri="{BB962C8B-B14F-4D97-AF65-F5344CB8AC3E}">
        <p14:creationId xmlns:p14="http://schemas.microsoft.com/office/powerpoint/2010/main" val="4222131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sider - 1">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Tittel 6">
            <a:extLst>
              <a:ext uri="{FF2B5EF4-FFF2-40B4-BE49-F238E27FC236}">
                <a16:creationId xmlns:a16="http://schemas.microsoft.com/office/drawing/2014/main" id="{63F61479-993A-2B42-99B4-42701E46555D}"/>
              </a:ext>
            </a:extLst>
          </p:cNvPr>
          <p:cNvSpPr>
            <a:spLocks noGrp="1"/>
          </p:cNvSpPr>
          <p:nvPr>
            <p:ph type="title"/>
          </p:nvPr>
        </p:nvSpPr>
        <p:spPr>
          <a:xfrm>
            <a:off x="550862" y="1520825"/>
            <a:ext cx="11086353" cy="1908175"/>
          </a:xfrm>
        </p:spPr>
        <p:txBody>
          <a:bodyPr>
            <a:normAutofit/>
          </a:bodyPr>
          <a:lstStyle>
            <a:lvl1pPr>
              <a:defRPr sz="4000">
                <a:solidFill>
                  <a:srgbClr val="004EA8"/>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3C786C01-4F54-C144-931E-1FF841DF904B}"/>
              </a:ext>
            </a:extLst>
          </p:cNvPr>
          <p:cNvSpPr>
            <a:spLocks noGrp="1"/>
          </p:cNvSpPr>
          <p:nvPr>
            <p:ph type="body" sz="quarter" idx="14"/>
          </p:nvPr>
        </p:nvSpPr>
        <p:spPr>
          <a:xfrm>
            <a:off x="548401" y="3801770"/>
            <a:ext cx="11086353" cy="2399004"/>
          </a:xfrm>
          <a:prstGeom prst="rect">
            <a:avLst/>
          </a:prstGeom>
        </p:spPr>
        <p:txBody>
          <a:bodyPr lIns="0" tIns="0" rIns="0" bIns="0">
            <a:normAutofit/>
          </a:bodyPr>
          <a:lstStyle>
            <a:lvl1pPr>
              <a:buNone/>
              <a:defRPr>
                <a:solidFill>
                  <a:schemeClr val="tx1"/>
                </a:solidFill>
              </a:defRPr>
            </a:lvl1pPr>
          </a:lstStyle>
          <a:p>
            <a:pPr lvl="0"/>
            <a:r>
              <a:rPr lang="nb-NO"/>
              <a:t>Klikk for å redigere tekststiler i malen</a:t>
            </a:r>
          </a:p>
        </p:txBody>
      </p:sp>
    </p:spTree>
    <p:extLst>
      <p:ext uri="{BB962C8B-B14F-4D97-AF65-F5344CB8AC3E}">
        <p14:creationId xmlns:p14="http://schemas.microsoft.com/office/powerpoint/2010/main" val="1760648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ekstsider -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11086353"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550863" y="1628775"/>
            <a:ext cx="11086353" cy="457199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922175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ekstsider -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11086353"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hasCustomPrompt="1"/>
          </p:nvPr>
        </p:nvSpPr>
        <p:spPr>
          <a:xfrm>
            <a:off x="550864" y="1628775"/>
            <a:ext cx="5400674" cy="4572000"/>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40464" y="1628775"/>
            <a:ext cx="5396752" cy="457200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55850529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orside - 2">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47A1301-48A6-EA4B-9B8D-9A7E015BADE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339E3D84-8171-6D49-A32A-5749EEDDEBBE}"/>
              </a:ext>
            </a:extLst>
          </p:cNvPr>
          <p:cNvPicPr>
            <a:picLocks noChangeAspect="1"/>
          </p:cNvPicPr>
          <p:nvPr userDrawn="1"/>
        </p:nvPicPr>
        <p:blipFill>
          <a:blip r:embed="rId3"/>
          <a:stretch>
            <a:fillRect/>
          </a:stretch>
        </p:blipFill>
        <p:spPr>
          <a:xfrm>
            <a:off x="9833251" y="424773"/>
            <a:ext cx="1813189" cy="777600"/>
          </a:xfrm>
          <a:prstGeom prst="rect">
            <a:avLst/>
          </a:prstGeom>
        </p:spPr>
      </p:pic>
    </p:spTree>
    <p:extLst>
      <p:ext uri="{BB962C8B-B14F-4D97-AF65-F5344CB8AC3E}">
        <p14:creationId xmlns:p14="http://schemas.microsoft.com/office/powerpoint/2010/main" val="4011966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Tekstsider - 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550863" y="1362051"/>
            <a:ext cx="5400675"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550863" y="2010077"/>
            <a:ext cx="5400675" cy="4190698"/>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40462" y="1362051"/>
            <a:ext cx="5396754" cy="546539"/>
          </a:xfrm>
          <a:prstGeom prst="rect">
            <a:avLst/>
          </a:prstGeom>
        </p:spPr>
        <p:txBody>
          <a:bodyPr lIns="0" tIns="0" rIns="0" bIns="0"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40462" y="2010077"/>
            <a:ext cx="5400675" cy="4190698"/>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unntekst 7">
            <a:extLst>
              <a:ext uri="{FF2B5EF4-FFF2-40B4-BE49-F238E27FC236}">
                <a16:creationId xmlns:a16="http://schemas.microsoft.com/office/drawing/2014/main" id="{3DBCC2C7-E31A-C840-B32E-42CCFAAFAC37}"/>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350898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sider - 5">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628775"/>
            <a:ext cx="6457951"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550864" y="1628775"/>
            <a:ext cx="4343398"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22744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sider - 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550863" y="1628772"/>
            <a:ext cx="5400675" cy="4571973"/>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6240462" y="1628775"/>
            <a:ext cx="5396754"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r>
              <a:rPr lang="nb-NO"/>
              <a:t>Klikk på ikonet for å legge til et bilde</a:t>
            </a:r>
          </a:p>
        </p:txBody>
      </p:sp>
    </p:spTree>
    <p:extLst>
      <p:ext uri="{BB962C8B-B14F-4D97-AF65-F5344CB8AC3E}">
        <p14:creationId xmlns:p14="http://schemas.microsoft.com/office/powerpoint/2010/main" val="11752814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sider - 7">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40462" y="1628775"/>
            <a:ext cx="5400676" cy="45719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550863" y="1630295"/>
            <a:ext cx="5400676" cy="4570406"/>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34336526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sider - 8">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2" y="296413"/>
            <a:ext cx="11086352" cy="972000"/>
          </a:xfrm>
          <a:prstGeom prst="rect">
            <a:avLst/>
          </a:prstGeom>
        </p:spPr>
        <p:txBody>
          <a:bodyPr lIns="0" tIns="0" rIns="0" bIns="0"/>
          <a:lstStyle/>
          <a:p>
            <a:r>
              <a:rPr lang="nb-NO"/>
              <a:t>Klikk for å redigere tittelstil</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hasCustomPrompt="1"/>
          </p:nvPr>
        </p:nvSpPr>
        <p:spPr>
          <a:xfrm>
            <a:off x="550864" y="1628775"/>
            <a:ext cx="11086352"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 </a:t>
            </a:r>
          </a:p>
        </p:txBody>
      </p:sp>
    </p:spTree>
    <p:extLst>
      <p:ext uri="{BB962C8B-B14F-4D97-AF65-F5344CB8AC3E}">
        <p14:creationId xmlns:p14="http://schemas.microsoft.com/office/powerpoint/2010/main" val="177826335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sider - 9">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50864" y="1628774"/>
            <a:ext cx="6457950" cy="4572001"/>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7297738" y="1628775"/>
            <a:ext cx="4343400"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295697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sider - 10">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8" y="1628775"/>
            <a:ext cx="6457950"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10" name="Plassholder for bilde 7">
            <a:extLst>
              <a:ext uri="{FF2B5EF4-FFF2-40B4-BE49-F238E27FC236}">
                <a16:creationId xmlns:a16="http://schemas.microsoft.com/office/drawing/2014/main" id="{0FE40B3C-6EF2-C948-BEAC-57792B166ABF}"/>
              </a:ext>
            </a:extLst>
          </p:cNvPr>
          <p:cNvSpPr>
            <a:spLocks noGrp="1"/>
          </p:cNvSpPr>
          <p:nvPr>
            <p:ph type="pic" sz="quarter" idx="13"/>
          </p:nvPr>
        </p:nvSpPr>
        <p:spPr>
          <a:xfrm>
            <a:off x="550863" y="1628775"/>
            <a:ext cx="4343400" cy="4571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541674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Tekstsider - 1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060951" y="1628775"/>
            <a:ext cx="6580187" cy="4572000"/>
          </a:xfrm>
          <a:prstGeom prst="rect">
            <a:avLst/>
          </a:prstGeom>
        </p:spPr>
        <p:txBody>
          <a:bodyPr lIns="0" tIns="0" rIns="0" bIns="0">
            <a:normAutofit/>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550863" y="1627878"/>
            <a:ext cx="4221163" cy="4581541"/>
          </a:xfrm>
          <a:prstGeom prst="rect">
            <a:avLst/>
          </a:prstGeo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449501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sider - 1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11086353"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550863" y="1627681"/>
            <a:ext cx="4260412" cy="4573166"/>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100200" y="1628775"/>
            <a:ext cx="6537016"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007459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sider - 1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5C763-FE68-3747-8F11-92B177B6F0EE}"/>
              </a:ext>
            </a:extLst>
          </p:cNvPr>
          <p:cNvSpPr>
            <a:spLocks noGrp="1"/>
          </p:cNvSpPr>
          <p:nvPr>
            <p:ph type="title"/>
          </p:nvPr>
        </p:nvSpPr>
        <p:spPr>
          <a:xfrm>
            <a:off x="550863" y="296413"/>
            <a:ext cx="11090275" cy="972000"/>
          </a:xfrm>
          <a:prstGeom prst="rect">
            <a:avLst/>
          </a:prstGeom>
        </p:spPr>
        <p:txBody>
          <a:bodyPr lIns="0" tIns="0" rIns="0" bIns="0" anchor="b">
            <a:normAutofit/>
          </a:bodyPr>
          <a:lstStyle>
            <a:lvl1pPr>
              <a:defRPr sz="3200">
                <a:solidFill>
                  <a:srgbClr val="004EA8"/>
                </a:solidFill>
              </a:defRPr>
            </a:lvl1pPr>
          </a:lstStyle>
          <a:p>
            <a:r>
              <a:rPr lang="nb-NO"/>
              <a:t>Klikk for å redigere tittelstil</a:t>
            </a:r>
          </a:p>
        </p:txBody>
      </p:sp>
      <p:sp>
        <p:nvSpPr>
          <p:cNvPr id="4" name="Plassholder for tekst 3">
            <a:extLst>
              <a:ext uri="{FF2B5EF4-FFF2-40B4-BE49-F238E27FC236}">
                <a16:creationId xmlns:a16="http://schemas.microsoft.com/office/drawing/2014/main" id="{F58198E4-B4F8-D847-A48A-14301A398A26}"/>
              </a:ext>
            </a:extLst>
          </p:cNvPr>
          <p:cNvSpPr>
            <a:spLocks noGrp="1"/>
          </p:cNvSpPr>
          <p:nvPr>
            <p:ph type="body" sz="half" idx="2"/>
          </p:nvPr>
        </p:nvSpPr>
        <p:spPr>
          <a:xfrm>
            <a:off x="7380726" y="1628775"/>
            <a:ext cx="4260412" cy="4572000"/>
          </a:xfrm>
          <a:prstGeom prst="rect">
            <a:avLst/>
          </a:prstGeom>
        </p:spPr>
        <p:txBody>
          <a:bodyPr lIns="0" tIns="0" rIns="0" bIns="0">
            <a:normAutofit/>
          </a:bodyPr>
          <a:lstStyle>
            <a:lvl1pPr marL="0" indent="0">
              <a:buNone/>
              <a:defRPr sz="22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6" name="Plassholder for bunntekst 5">
            <a:extLst>
              <a:ext uri="{FF2B5EF4-FFF2-40B4-BE49-F238E27FC236}">
                <a16:creationId xmlns:a16="http://schemas.microsoft.com/office/drawing/2014/main" id="{B4240D9E-7AFD-154D-A4CE-0F3CBB74C2F4}"/>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F89D8EAC-7345-F144-9C4C-658DA9F08D96}"/>
              </a:ext>
            </a:extLst>
          </p:cNvPr>
          <p:cNvSpPr>
            <a:spLocks noGrp="1"/>
          </p:cNvSpPr>
          <p:nvPr>
            <p:ph type="pic" sz="quarter" idx="13"/>
          </p:nvPr>
        </p:nvSpPr>
        <p:spPr>
          <a:xfrm>
            <a:off x="550863" y="1629869"/>
            <a:ext cx="6537016" cy="4570834"/>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242176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rside - 1 med egne bildr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45B5C4A-5059-6149-80B7-B23E2470E4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98BC3A5-4383-8A4A-9D0E-F40CFBF69BF8}"/>
              </a:ext>
            </a:extLst>
          </p:cNvPr>
          <p:cNvPicPr>
            <a:picLocks noChangeAspect="1"/>
          </p:cNvPicPr>
          <p:nvPr userDrawn="1"/>
        </p:nvPicPr>
        <p:blipFill>
          <a:blip r:embed="rId3"/>
          <a:stretch>
            <a:fillRect/>
          </a:stretch>
        </p:blipFill>
        <p:spPr>
          <a:xfrm>
            <a:off x="9831600" y="424800"/>
            <a:ext cx="1813189" cy="777600"/>
          </a:xfrm>
          <a:prstGeom prst="rect">
            <a:avLst/>
          </a:prstGeom>
        </p:spPr>
      </p:pic>
      <p:sp>
        <p:nvSpPr>
          <p:cNvPr id="12" name="Plassholder for bilde 8">
            <a:extLst>
              <a:ext uri="{FF2B5EF4-FFF2-40B4-BE49-F238E27FC236}">
                <a16:creationId xmlns:a16="http://schemas.microsoft.com/office/drawing/2014/main" id="{47B837E9-674C-5E4D-9D2A-C9BAB888BCA8}"/>
              </a:ext>
            </a:extLst>
          </p:cNvPr>
          <p:cNvSpPr>
            <a:spLocks noGrp="1"/>
          </p:cNvSpPr>
          <p:nvPr>
            <p:ph type="pic" sz="quarter" idx="10"/>
          </p:nvPr>
        </p:nvSpPr>
        <p:spPr>
          <a:xfrm>
            <a:off x="0" y="-1"/>
            <a:ext cx="6061074" cy="3394075"/>
          </a:xfrm>
          <a:prstGeom prst="rect">
            <a:avLst/>
          </a:prstGeom>
        </p:spPr>
        <p:txBody>
          <a:bodyPr/>
          <a:lstStyle/>
          <a:p>
            <a:endParaRPr lang="nb-NO"/>
          </a:p>
        </p:txBody>
      </p:sp>
      <p:sp>
        <p:nvSpPr>
          <p:cNvPr id="13" name="Plassholder for bilde 8">
            <a:extLst>
              <a:ext uri="{FF2B5EF4-FFF2-40B4-BE49-F238E27FC236}">
                <a16:creationId xmlns:a16="http://schemas.microsoft.com/office/drawing/2014/main" id="{1CA942DC-BC7F-6947-B1CB-5A3255AE7419}"/>
              </a:ext>
            </a:extLst>
          </p:cNvPr>
          <p:cNvSpPr>
            <a:spLocks noGrp="1"/>
          </p:cNvSpPr>
          <p:nvPr>
            <p:ph type="pic" sz="quarter" idx="11"/>
          </p:nvPr>
        </p:nvSpPr>
        <p:spPr>
          <a:xfrm>
            <a:off x="0" y="4330700"/>
            <a:ext cx="4460240" cy="2527300"/>
          </a:xfrm>
          <a:prstGeom prst="rect">
            <a:avLst/>
          </a:prstGeom>
        </p:spPr>
        <p:txBody>
          <a:bodyPr/>
          <a:lstStyle/>
          <a:p>
            <a:endParaRPr lang="nb-NO"/>
          </a:p>
        </p:txBody>
      </p:sp>
      <p:sp>
        <p:nvSpPr>
          <p:cNvPr id="14" name="Plassholder for bilde 8">
            <a:extLst>
              <a:ext uri="{FF2B5EF4-FFF2-40B4-BE49-F238E27FC236}">
                <a16:creationId xmlns:a16="http://schemas.microsoft.com/office/drawing/2014/main" id="{5BAC0CBE-17BA-B442-A201-1E94C71A45C6}"/>
              </a:ext>
            </a:extLst>
          </p:cNvPr>
          <p:cNvSpPr>
            <a:spLocks noGrp="1"/>
          </p:cNvSpPr>
          <p:nvPr>
            <p:ph type="pic" sz="quarter" idx="12"/>
          </p:nvPr>
        </p:nvSpPr>
        <p:spPr>
          <a:xfrm>
            <a:off x="7721601" y="1730375"/>
            <a:ext cx="4470398" cy="5127625"/>
          </a:xfrm>
          <a:prstGeom prst="rect">
            <a:avLst/>
          </a:prstGeom>
        </p:spPr>
        <p:txBody>
          <a:bodyPr/>
          <a:lstStyle/>
          <a:p>
            <a:endParaRPr lang="nb-NO"/>
          </a:p>
        </p:txBody>
      </p:sp>
    </p:spTree>
    <p:extLst>
      <p:ext uri="{BB962C8B-B14F-4D97-AF65-F5344CB8AC3E}">
        <p14:creationId xmlns:p14="http://schemas.microsoft.com/office/powerpoint/2010/main" val="3383593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sider - 1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550863" y="296413"/>
            <a:ext cx="11091720" cy="972000"/>
          </a:xfrm>
          <a:prstGeom prst="rect">
            <a:avLst/>
          </a:prstGeom>
        </p:spPr>
        <p:txBody>
          <a:bodyPr lIns="0" tIns="0" rIns="0" bIns="0"/>
          <a:lstStyle/>
          <a:p>
            <a:r>
              <a:rPr lang="nb-NO"/>
              <a:t>Klikk for å redigere tittelstil</a:t>
            </a:r>
          </a:p>
        </p:txBody>
      </p:sp>
      <p:sp>
        <p:nvSpPr>
          <p:cNvPr id="5" name="Plassholder for bunntekst 4">
            <a:extLst>
              <a:ext uri="{FF2B5EF4-FFF2-40B4-BE49-F238E27FC236}">
                <a16:creationId xmlns:a16="http://schemas.microsoft.com/office/drawing/2014/main" id="{B21B55C7-BE22-D345-A284-4F12547BDC28}"/>
              </a:ext>
            </a:extLst>
          </p:cNvPr>
          <p:cNvSpPr>
            <a:spLocks noGrp="1"/>
          </p:cNvSpPr>
          <p:nvPr>
            <p:ph type="ftr" sz="quarter" idx="11"/>
          </p:nvPr>
        </p:nvSpPr>
        <p:spPr/>
        <p:txBody>
          <a:bodyPr/>
          <a:lstStyle/>
          <a:p>
            <a:endParaRPr lang="nb-NO"/>
          </a:p>
        </p:txBody>
      </p:sp>
      <p:sp>
        <p:nvSpPr>
          <p:cNvPr id="8" name="Plassholder for bilde 7">
            <a:extLst>
              <a:ext uri="{FF2B5EF4-FFF2-40B4-BE49-F238E27FC236}">
                <a16:creationId xmlns:a16="http://schemas.microsoft.com/office/drawing/2014/main" id="{DCC085AE-C6D4-4E48-8554-57888637EE3F}"/>
              </a:ext>
            </a:extLst>
          </p:cNvPr>
          <p:cNvSpPr>
            <a:spLocks noGrp="1"/>
          </p:cNvSpPr>
          <p:nvPr>
            <p:ph type="pic" sz="quarter" idx="13"/>
          </p:nvPr>
        </p:nvSpPr>
        <p:spPr>
          <a:xfrm>
            <a:off x="550864" y="1628775"/>
            <a:ext cx="11090274" cy="4572000"/>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162457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sider - 15">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4785E7A-0E8F-A74F-BA9A-18816F1EC2E5}"/>
              </a:ext>
            </a:extLst>
          </p:cNvPr>
          <p:cNvSpPr>
            <a:spLocks noGrp="1"/>
          </p:cNvSpPr>
          <p:nvPr>
            <p:ph type="sldNum" sz="quarter" idx="12"/>
          </p:nvPr>
        </p:nvSpPr>
        <p:spPr>
          <a:xfrm>
            <a:off x="10952693" y="6356350"/>
            <a:ext cx="684523" cy="365125"/>
          </a:xfrm>
          <a:prstGeom prst="rect">
            <a:avLst/>
          </a:prstGeom>
        </p:spPr>
        <p:txBody>
          <a:bodyPr/>
          <a:lstStyle/>
          <a:p>
            <a:fld id="{4288501E-C257-5641-A554-F7A4E2A0FB01}" type="slidenum">
              <a:t>‹#›</a:t>
            </a:fld>
            <a:endParaRPr lang="nb-NO"/>
          </a:p>
        </p:txBody>
      </p:sp>
      <p:sp>
        <p:nvSpPr>
          <p:cNvPr id="5" name="Plassholder for bilde 7">
            <a:extLst>
              <a:ext uri="{FF2B5EF4-FFF2-40B4-BE49-F238E27FC236}">
                <a16:creationId xmlns:a16="http://schemas.microsoft.com/office/drawing/2014/main" id="{CD9E766E-EA6E-E849-9F2E-ECC7F2A79C99}"/>
              </a:ext>
            </a:extLst>
          </p:cNvPr>
          <p:cNvSpPr>
            <a:spLocks noGrp="1"/>
          </p:cNvSpPr>
          <p:nvPr>
            <p:ph type="pic" sz="quarter" idx="13"/>
          </p:nvPr>
        </p:nvSpPr>
        <p:spPr>
          <a:xfrm>
            <a:off x="0" y="0"/>
            <a:ext cx="12192000" cy="6857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484748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ekstsider - 1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550863" y="296413"/>
            <a:ext cx="11090275" cy="972000"/>
          </a:xfrm>
          <a:prstGeom prst="rect">
            <a:avLst/>
          </a:prstGeom>
        </p:spPr>
        <p:txBody>
          <a:bodyPr lIns="0" tIns="0" rIns="0" bIns="0"/>
          <a:lstStyle/>
          <a:p>
            <a:r>
              <a:rPr lang="nb-NO"/>
              <a:t>Klikk for å redigere tittelstil</a:t>
            </a:r>
          </a:p>
        </p:txBody>
      </p:sp>
      <p:sp>
        <p:nvSpPr>
          <p:cNvPr id="4" name="Plassholder for bunntekst 3">
            <a:extLst>
              <a:ext uri="{FF2B5EF4-FFF2-40B4-BE49-F238E27FC236}">
                <a16:creationId xmlns:a16="http://schemas.microsoft.com/office/drawing/2014/main" id="{1B735718-DD4C-FB4A-8F15-2F6260A8B2CE}"/>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229600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ekstsider - 17">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51F9526-4B6D-7B4A-89FE-F68A035C9B6E}"/>
              </a:ext>
            </a:extLst>
          </p:cNvPr>
          <p:cNvSpPr>
            <a:spLocks noGrp="1"/>
          </p:cNvSpPr>
          <p:nvPr>
            <p:ph type="ftr" sz="quarter" idx="11"/>
          </p:nvPr>
        </p:nvSpPr>
        <p:spPr>
          <a:xfrm>
            <a:off x="550863" y="6356350"/>
            <a:ext cx="5400675" cy="365125"/>
          </a:xfrm>
        </p:spPr>
        <p:txBody>
          <a:bodyPr/>
          <a:lstStyle/>
          <a:p>
            <a:endParaRPr lang="nb-NO"/>
          </a:p>
        </p:txBody>
      </p:sp>
    </p:spTree>
    <p:extLst>
      <p:ext uri="{BB962C8B-B14F-4D97-AF65-F5344CB8AC3E}">
        <p14:creationId xmlns:p14="http://schemas.microsoft.com/office/powerpoint/2010/main" val="600560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847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e - 1">
    <p:spTree>
      <p:nvGrpSpPr>
        <p:cNvPr id="1" name=""/>
        <p:cNvGrpSpPr/>
        <p:nvPr/>
      </p:nvGrpSpPr>
      <p:grpSpPr>
        <a:xfrm>
          <a:off x="0" y="0"/>
          <a:ext cx="0" cy="0"/>
          <a:chOff x="0" y="0"/>
          <a:chExt cx="0" cy="0"/>
        </a:xfrm>
      </p:grpSpPr>
      <p:sp>
        <p:nvSpPr>
          <p:cNvPr id="33" name="Plassholder for bilde 32">
            <a:extLst>
              <a:ext uri="{FF2B5EF4-FFF2-40B4-BE49-F238E27FC236}">
                <a16:creationId xmlns:a16="http://schemas.microsoft.com/office/drawing/2014/main" id="{D9CBE1EA-2C59-B04A-AE78-14B97883EFF2}"/>
              </a:ext>
            </a:extLst>
          </p:cNvPr>
          <p:cNvSpPr>
            <a:spLocks noGrp="1"/>
          </p:cNvSpPr>
          <p:nvPr>
            <p:ph type="pic" sz="quarter" idx="25"/>
          </p:nvPr>
        </p:nvSpPr>
        <p:spPr>
          <a:xfrm>
            <a:off x="-3" y="1"/>
            <a:ext cx="12192004" cy="6867573"/>
          </a:xfrm>
          <a:custGeom>
            <a:avLst/>
            <a:gdLst>
              <a:gd name="connsiteX0" fmla="*/ 1361326 w 12192004"/>
              <a:gd name="connsiteY0" fmla="*/ 6053309 h 6867573"/>
              <a:gd name="connsiteX1" fmla="*/ 2876794 w 12192004"/>
              <a:gd name="connsiteY1" fmla="*/ 6053309 h 6867573"/>
              <a:gd name="connsiteX2" fmla="*/ 2876794 w 12192004"/>
              <a:gd name="connsiteY2" fmla="*/ 6867572 h 6867573"/>
              <a:gd name="connsiteX3" fmla="*/ 1361326 w 12192004"/>
              <a:gd name="connsiteY3" fmla="*/ 6867572 h 6867573"/>
              <a:gd name="connsiteX4" fmla="*/ 0 w 12192004"/>
              <a:gd name="connsiteY4" fmla="*/ 6053309 h 6867573"/>
              <a:gd name="connsiteX5" fmla="*/ 1279136 w 12192004"/>
              <a:gd name="connsiteY5" fmla="*/ 6053309 h 6867573"/>
              <a:gd name="connsiteX6" fmla="*/ 1279136 w 12192004"/>
              <a:gd name="connsiteY6" fmla="*/ 6867572 h 6867573"/>
              <a:gd name="connsiteX7" fmla="*/ 0 w 12192004"/>
              <a:gd name="connsiteY7" fmla="*/ 6867572 h 6867573"/>
              <a:gd name="connsiteX8" fmla="*/ 9315210 w 12192004"/>
              <a:gd name="connsiteY8" fmla="*/ 4332229 h 6867573"/>
              <a:gd name="connsiteX9" fmla="*/ 12192004 w 12192004"/>
              <a:gd name="connsiteY9" fmla="*/ 4332229 h 6867573"/>
              <a:gd name="connsiteX10" fmla="*/ 12192004 w 12192004"/>
              <a:gd name="connsiteY10" fmla="*/ 6867573 h 6867573"/>
              <a:gd name="connsiteX11" fmla="*/ 9315210 w 12192004"/>
              <a:gd name="connsiteY11" fmla="*/ 6867573 h 6867573"/>
              <a:gd name="connsiteX12" fmla="*/ 10914214 w 12192004"/>
              <a:gd name="connsiteY12" fmla="*/ 3462311 h 6867573"/>
              <a:gd name="connsiteX13" fmla="*/ 12192003 w 12192004"/>
              <a:gd name="connsiteY13" fmla="*/ 3462311 h 6867573"/>
              <a:gd name="connsiteX14" fmla="*/ 12192003 w 12192004"/>
              <a:gd name="connsiteY14" fmla="*/ 4260816 h 6867573"/>
              <a:gd name="connsiteX15" fmla="*/ 10914214 w 12192004"/>
              <a:gd name="connsiteY15" fmla="*/ 4260816 h 6867573"/>
              <a:gd name="connsiteX16" fmla="*/ 9315210 w 12192004"/>
              <a:gd name="connsiteY16" fmla="*/ 3462311 h 6867573"/>
              <a:gd name="connsiteX17" fmla="*/ 10838755 w 12192004"/>
              <a:gd name="connsiteY17" fmla="*/ 3462311 h 6867573"/>
              <a:gd name="connsiteX18" fmla="*/ 10838755 w 12192004"/>
              <a:gd name="connsiteY18" fmla="*/ 4260816 h 6867573"/>
              <a:gd name="connsiteX19" fmla="*/ 9315210 w 12192004"/>
              <a:gd name="connsiteY19" fmla="*/ 4260816 h 6867573"/>
              <a:gd name="connsiteX20" fmla="*/ 0 w 12192004"/>
              <a:gd name="connsiteY20" fmla="*/ 3462311 h 6867573"/>
              <a:gd name="connsiteX21" fmla="*/ 2876794 w 12192004"/>
              <a:gd name="connsiteY21" fmla="*/ 3462311 h 6867573"/>
              <a:gd name="connsiteX22" fmla="*/ 2876794 w 12192004"/>
              <a:gd name="connsiteY22" fmla="*/ 5981897 h 6867573"/>
              <a:gd name="connsiteX23" fmla="*/ 0 w 12192004"/>
              <a:gd name="connsiteY23" fmla="*/ 5981897 h 6867573"/>
              <a:gd name="connsiteX24" fmla="*/ 2948685 w 12192004"/>
              <a:gd name="connsiteY24" fmla="*/ 3462310 h 6867573"/>
              <a:gd name="connsiteX25" fmla="*/ 9239751 w 12192004"/>
              <a:gd name="connsiteY25" fmla="*/ 3462310 h 6867573"/>
              <a:gd name="connsiteX26" fmla="*/ 9239751 w 12192004"/>
              <a:gd name="connsiteY26" fmla="*/ 6867571 h 6867573"/>
              <a:gd name="connsiteX27" fmla="*/ 2948685 w 12192004"/>
              <a:gd name="connsiteY27" fmla="*/ 6867571 h 6867573"/>
              <a:gd name="connsiteX28" fmla="*/ 9315210 w 12192004"/>
              <a:gd name="connsiteY28" fmla="*/ 871313 h 6867573"/>
              <a:gd name="connsiteX29" fmla="*/ 12192004 w 12192004"/>
              <a:gd name="connsiteY29" fmla="*/ 871313 h 6867573"/>
              <a:gd name="connsiteX30" fmla="*/ 12192004 w 12192004"/>
              <a:gd name="connsiteY30" fmla="*/ 3390898 h 6867573"/>
              <a:gd name="connsiteX31" fmla="*/ 9315210 w 12192004"/>
              <a:gd name="connsiteY31" fmla="*/ 3390898 h 6867573"/>
              <a:gd name="connsiteX32" fmla="*/ 9315210 w 12192004"/>
              <a:gd name="connsiteY32" fmla="*/ 9575 h 6867573"/>
              <a:gd name="connsiteX33" fmla="*/ 12192004 w 12192004"/>
              <a:gd name="connsiteY33" fmla="*/ 9575 h 6867573"/>
              <a:gd name="connsiteX34" fmla="*/ 12192004 w 12192004"/>
              <a:gd name="connsiteY34" fmla="*/ 794714 h 6867573"/>
              <a:gd name="connsiteX35" fmla="*/ 9315210 w 12192004"/>
              <a:gd name="connsiteY35" fmla="*/ 794714 h 6867573"/>
              <a:gd name="connsiteX36" fmla="*/ 2 w 12192004"/>
              <a:gd name="connsiteY36" fmla="*/ 0 h 6867573"/>
              <a:gd name="connsiteX37" fmla="*/ 9245603 w 12192004"/>
              <a:gd name="connsiteY37" fmla="*/ 0 h 6867573"/>
              <a:gd name="connsiteX38" fmla="*/ 9245603 w 12192004"/>
              <a:gd name="connsiteY38" fmla="*/ 3390898 h 6867573"/>
              <a:gd name="connsiteX39" fmla="*/ 2 w 12192004"/>
              <a:gd name="connsiteY39" fmla="*/ 3390898 h 686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4" h="6867573">
                <a:moveTo>
                  <a:pt x="1361326" y="6053309"/>
                </a:moveTo>
                <a:lnTo>
                  <a:pt x="2876794" y="6053309"/>
                </a:lnTo>
                <a:lnTo>
                  <a:pt x="2876794" y="6867572"/>
                </a:lnTo>
                <a:lnTo>
                  <a:pt x="1361326" y="6867572"/>
                </a:lnTo>
                <a:close/>
                <a:moveTo>
                  <a:pt x="0" y="6053309"/>
                </a:moveTo>
                <a:lnTo>
                  <a:pt x="1279136" y="6053309"/>
                </a:lnTo>
                <a:lnTo>
                  <a:pt x="1279136" y="6867572"/>
                </a:lnTo>
                <a:lnTo>
                  <a:pt x="0" y="6867572"/>
                </a:lnTo>
                <a:close/>
                <a:moveTo>
                  <a:pt x="9315210" y="4332229"/>
                </a:moveTo>
                <a:lnTo>
                  <a:pt x="12192004" y="4332229"/>
                </a:lnTo>
                <a:lnTo>
                  <a:pt x="12192004" y="6867573"/>
                </a:lnTo>
                <a:lnTo>
                  <a:pt x="9315210" y="6867573"/>
                </a:lnTo>
                <a:close/>
                <a:moveTo>
                  <a:pt x="10914214" y="3462311"/>
                </a:moveTo>
                <a:lnTo>
                  <a:pt x="12192003" y="3462311"/>
                </a:lnTo>
                <a:lnTo>
                  <a:pt x="12192003" y="4260816"/>
                </a:lnTo>
                <a:lnTo>
                  <a:pt x="10914214" y="4260816"/>
                </a:lnTo>
                <a:close/>
                <a:moveTo>
                  <a:pt x="9315210" y="3462311"/>
                </a:moveTo>
                <a:lnTo>
                  <a:pt x="10838755" y="3462311"/>
                </a:lnTo>
                <a:lnTo>
                  <a:pt x="10838755" y="4260816"/>
                </a:lnTo>
                <a:lnTo>
                  <a:pt x="9315210" y="4260816"/>
                </a:lnTo>
                <a:close/>
                <a:moveTo>
                  <a:pt x="0" y="3462311"/>
                </a:moveTo>
                <a:lnTo>
                  <a:pt x="2876794" y="3462311"/>
                </a:lnTo>
                <a:lnTo>
                  <a:pt x="2876794" y="5981897"/>
                </a:lnTo>
                <a:lnTo>
                  <a:pt x="0" y="5981897"/>
                </a:lnTo>
                <a:close/>
                <a:moveTo>
                  <a:pt x="2948685" y="3462310"/>
                </a:moveTo>
                <a:lnTo>
                  <a:pt x="9239751" y="3462310"/>
                </a:lnTo>
                <a:lnTo>
                  <a:pt x="9239751" y="6867571"/>
                </a:lnTo>
                <a:lnTo>
                  <a:pt x="2948685" y="6867571"/>
                </a:lnTo>
                <a:close/>
                <a:moveTo>
                  <a:pt x="9315210" y="871313"/>
                </a:moveTo>
                <a:lnTo>
                  <a:pt x="12192004" y="871313"/>
                </a:lnTo>
                <a:lnTo>
                  <a:pt x="12192004" y="3390898"/>
                </a:lnTo>
                <a:lnTo>
                  <a:pt x="9315210" y="3390898"/>
                </a:lnTo>
                <a:close/>
                <a:moveTo>
                  <a:pt x="9315210" y="9575"/>
                </a:moveTo>
                <a:lnTo>
                  <a:pt x="12192004" y="9575"/>
                </a:lnTo>
                <a:lnTo>
                  <a:pt x="12192004" y="794714"/>
                </a:lnTo>
                <a:lnTo>
                  <a:pt x="9315210" y="794714"/>
                </a:lnTo>
                <a:close/>
                <a:moveTo>
                  <a:pt x="2" y="0"/>
                </a:moveTo>
                <a:lnTo>
                  <a:pt x="9245603" y="0"/>
                </a:lnTo>
                <a:lnTo>
                  <a:pt x="9245603" y="3390898"/>
                </a:lnTo>
                <a:lnTo>
                  <a:pt x="2" y="3390898"/>
                </a:lnTo>
                <a:close/>
              </a:path>
            </a:pathLst>
          </a:custGeom>
          <a:solidFill>
            <a:schemeClr val="bg1">
              <a:lumMod val="95000"/>
            </a:schemeClr>
          </a:solidFill>
        </p:spPr>
        <p:txBody>
          <a:bodyPr wrap="square" tIns="576072">
            <a:noAutofit/>
          </a:bodyPr>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278055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e - 2">
    <p:spTree>
      <p:nvGrpSpPr>
        <p:cNvPr id="1" name=""/>
        <p:cNvGrpSpPr/>
        <p:nvPr/>
      </p:nvGrpSpPr>
      <p:grpSpPr>
        <a:xfrm>
          <a:off x="0" y="0"/>
          <a:ext cx="0" cy="0"/>
          <a:chOff x="0" y="0"/>
          <a:chExt cx="0" cy="0"/>
        </a:xfrm>
      </p:grpSpPr>
      <p:sp>
        <p:nvSpPr>
          <p:cNvPr id="22" name="Plassholder for bilde 21">
            <a:extLst>
              <a:ext uri="{FF2B5EF4-FFF2-40B4-BE49-F238E27FC236}">
                <a16:creationId xmlns:a16="http://schemas.microsoft.com/office/drawing/2014/main" id="{07A1810E-9EE9-5540-9D88-36A60555D86D}"/>
              </a:ext>
            </a:extLst>
          </p:cNvPr>
          <p:cNvSpPr>
            <a:spLocks noGrp="1"/>
          </p:cNvSpPr>
          <p:nvPr>
            <p:ph type="pic" sz="quarter" idx="12"/>
          </p:nvPr>
        </p:nvSpPr>
        <p:spPr>
          <a:xfrm>
            <a:off x="-1" y="-1"/>
            <a:ext cx="12200277" cy="6858001"/>
          </a:xfrm>
          <a:custGeom>
            <a:avLst/>
            <a:gdLst>
              <a:gd name="connsiteX0" fmla="*/ 0 w 12200277"/>
              <a:gd name="connsiteY0" fmla="*/ 5194999 h 6858001"/>
              <a:gd name="connsiteX1" fmla="*/ 2876857 w 12200277"/>
              <a:gd name="connsiteY1" fmla="*/ 5194999 h 6858001"/>
              <a:gd name="connsiteX2" fmla="*/ 2876857 w 12200277"/>
              <a:gd name="connsiteY2" fmla="*/ 6858001 h 6858001"/>
              <a:gd name="connsiteX3" fmla="*/ 0 w 12200277"/>
              <a:gd name="connsiteY3" fmla="*/ 6858001 h 6858001"/>
              <a:gd name="connsiteX4" fmla="*/ 2949577 w 12200277"/>
              <a:gd name="connsiteY4" fmla="*/ 4324525 h 6858001"/>
              <a:gd name="connsiteX5" fmla="*/ 7649824 w 12200277"/>
              <a:gd name="connsiteY5" fmla="*/ 4324525 h 6858001"/>
              <a:gd name="connsiteX6" fmla="*/ 7649824 w 12200277"/>
              <a:gd name="connsiteY6" fmla="*/ 6858001 h 6858001"/>
              <a:gd name="connsiteX7" fmla="*/ 2949577 w 12200277"/>
              <a:gd name="connsiteY7" fmla="*/ 6858001 h 6858001"/>
              <a:gd name="connsiteX8" fmla="*/ 1353459 w 12200277"/>
              <a:gd name="connsiteY8" fmla="*/ 4324525 h 6858001"/>
              <a:gd name="connsiteX9" fmla="*/ 2876857 w 12200277"/>
              <a:gd name="connsiteY9" fmla="*/ 4324525 h 6858001"/>
              <a:gd name="connsiteX10" fmla="*/ 2876857 w 12200277"/>
              <a:gd name="connsiteY10" fmla="*/ 5130801 h 6858001"/>
              <a:gd name="connsiteX11" fmla="*/ 1353459 w 12200277"/>
              <a:gd name="connsiteY11" fmla="*/ 5130801 h 6858001"/>
              <a:gd name="connsiteX12" fmla="*/ 2 w 12200277"/>
              <a:gd name="connsiteY12" fmla="*/ 4324525 h 6858001"/>
              <a:gd name="connsiteX13" fmla="*/ 1283914 w 12200277"/>
              <a:gd name="connsiteY13" fmla="*/ 4324525 h 6858001"/>
              <a:gd name="connsiteX14" fmla="*/ 1283914 w 12200277"/>
              <a:gd name="connsiteY14" fmla="*/ 5130801 h 6858001"/>
              <a:gd name="connsiteX15" fmla="*/ 2 w 12200277"/>
              <a:gd name="connsiteY15" fmla="*/ 5130801 h 6858001"/>
              <a:gd name="connsiteX16" fmla="*/ 4546834 w 12200277"/>
              <a:gd name="connsiteY16" fmla="*/ 2589294 h 6858001"/>
              <a:gd name="connsiteX17" fmla="*/ 7649824 w 12200277"/>
              <a:gd name="connsiteY17" fmla="*/ 2589294 h 6858001"/>
              <a:gd name="connsiteX18" fmla="*/ 7649824 w 12200277"/>
              <a:gd name="connsiteY18" fmla="*/ 4257677 h 6858001"/>
              <a:gd name="connsiteX19" fmla="*/ 4546834 w 12200277"/>
              <a:gd name="connsiteY19" fmla="*/ 4257677 h 6858001"/>
              <a:gd name="connsiteX20" fmla="*/ 7721602 w 12200277"/>
              <a:gd name="connsiteY20" fmla="*/ 1730377 h 6858001"/>
              <a:gd name="connsiteX21" fmla="*/ 12192000 w 12200277"/>
              <a:gd name="connsiteY21" fmla="*/ 1730377 h 6858001"/>
              <a:gd name="connsiteX22" fmla="*/ 12192000 w 12200277"/>
              <a:gd name="connsiteY22" fmla="*/ 6858001 h 6858001"/>
              <a:gd name="connsiteX23" fmla="*/ 7721602 w 12200277"/>
              <a:gd name="connsiteY23" fmla="*/ 6858001 h 6858001"/>
              <a:gd name="connsiteX24" fmla="*/ 7724467 w 12200277"/>
              <a:gd name="connsiteY24" fmla="*/ 868363 h 6858001"/>
              <a:gd name="connsiteX25" fmla="*/ 9248776 w 12200277"/>
              <a:gd name="connsiteY25" fmla="*/ 868363 h 6858001"/>
              <a:gd name="connsiteX26" fmla="*/ 9248776 w 12200277"/>
              <a:gd name="connsiteY26" fmla="*/ 1657350 h 6858001"/>
              <a:gd name="connsiteX27" fmla="*/ 7724467 w 12200277"/>
              <a:gd name="connsiteY27" fmla="*/ 1657350 h 6858001"/>
              <a:gd name="connsiteX28" fmla="*/ 2 w 12200277"/>
              <a:gd name="connsiteY28" fmla="*/ 2 h 6858001"/>
              <a:gd name="connsiteX29" fmla="*/ 4470396 w 12200277"/>
              <a:gd name="connsiteY29" fmla="*/ 2 h 6858001"/>
              <a:gd name="connsiteX30" fmla="*/ 4470396 w 12200277"/>
              <a:gd name="connsiteY30" fmla="*/ 4257676 h 6858001"/>
              <a:gd name="connsiteX31" fmla="*/ 2 w 12200277"/>
              <a:gd name="connsiteY31" fmla="*/ 4257676 h 6858001"/>
              <a:gd name="connsiteX32" fmla="*/ 4546834 w 12200277"/>
              <a:gd name="connsiteY32" fmla="*/ 2 h 6858001"/>
              <a:gd name="connsiteX33" fmla="*/ 7649824 w 12200277"/>
              <a:gd name="connsiteY33" fmla="*/ 2 h 6858001"/>
              <a:gd name="connsiteX34" fmla="*/ 7649824 w 12200277"/>
              <a:gd name="connsiteY34" fmla="*/ 2533477 h 6858001"/>
              <a:gd name="connsiteX35" fmla="*/ 4546834 w 12200277"/>
              <a:gd name="connsiteY35" fmla="*/ 2533477 h 6858001"/>
              <a:gd name="connsiteX36" fmla="*/ 9323419 w 12200277"/>
              <a:gd name="connsiteY36" fmla="*/ 0 h 6858001"/>
              <a:gd name="connsiteX37" fmla="*/ 12200277 w 12200277"/>
              <a:gd name="connsiteY37" fmla="*/ 0 h 6858001"/>
              <a:gd name="connsiteX38" fmla="*/ 12200277 w 12200277"/>
              <a:gd name="connsiteY38" fmla="*/ 1657351 h 6858001"/>
              <a:gd name="connsiteX39" fmla="*/ 9323419 w 12200277"/>
              <a:gd name="connsiteY39" fmla="*/ 1657351 h 6858001"/>
              <a:gd name="connsiteX40" fmla="*/ 7724467 w 12200277"/>
              <a:gd name="connsiteY40" fmla="*/ 0 h 6858001"/>
              <a:gd name="connsiteX41" fmla="*/ 9248776 w 12200277"/>
              <a:gd name="connsiteY41" fmla="*/ 0 h 6858001"/>
              <a:gd name="connsiteX42" fmla="*/ 9248776 w 12200277"/>
              <a:gd name="connsiteY42" fmla="*/ 795339 h 6858001"/>
              <a:gd name="connsiteX43" fmla="*/ 7724467 w 12200277"/>
              <a:gd name="connsiteY43" fmla="*/ 79533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00277" h="6858001">
                <a:moveTo>
                  <a:pt x="0" y="5194999"/>
                </a:moveTo>
                <a:lnTo>
                  <a:pt x="2876857" y="5194999"/>
                </a:lnTo>
                <a:lnTo>
                  <a:pt x="2876857" y="6858001"/>
                </a:lnTo>
                <a:lnTo>
                  <a:pt x="0" y="6858001"/>
                </a:lnTo>
                <a:close/>
                <a:moveTo>
                  <a:pt x="2949577" y="4324525"/>
                </a:moveTo>
                <a:lnTo>
                  <a:pt x="7649824" y="4324525"/>
                </a:lnTo>
                <a:lnTo>
                  <a:pt x="7649824" y="6858001"/>
                </a:lnTo>
                <a:lnTo>
                  <a:pt x="2949577" y="6858001"/>
                </a:lnTo>
                <a:close/>
                <a:moveTo>
                  <a:pt x="1353459" y="4324525"/>
                </a:moveTo>
                <a:lnTo>
                  <a:pt x="2876857" y="4324525"/>
                </a:lnTo>
                <a:lnTo>
                  <a:pt x="2876857" y="5130801"/>
                </a:lnTo>
                <a:lnTo>
                  <a:pt x="1353459" y="5130801"/>
                </a:lnTo>
                <a:close/>
                <a:moveTo>
                  <a:pt x="2" y="4324525"/>
                </a:moveTo>
                <a:lnTo>
                  <a:pt x="1283914" y="4324525"/>
                </a:lnTo>
                <a:lnTo>
                  <a:pt x="1283914" y="5130801"/>
                </a:lnTo>
                <a:lnTo>
                  <a:pt x="2" y="5130801"/>
                </a:lnTo>
                <a:close/>
                <a:moveTo>
                  <a:pt x="4546834" y="2589294"/>
                </a:moveTo>
                <a:lnTo>
                  <a:pt x="7649824" y="2589294"/>
                </a:lnTo>
                <a:lnTo>
                  <a:pt x="7649824" y="4257677"/>
                </a:lnTo>
                <a:lnTo>
                  <a:pt x="4546834" y="4257677"/>
                </a:lnTo>
                <a:close/>
                <a:moveTo>
                  <a:pt x="7721602" y="1730377"/>
                </a:moveTo>
                <a:lnTo>
                  <a:pt x="12192000" y="1730377"/>
                </a:lnTo>
                <a:lnTo>
                  <a:pt x="12192000" y="6858001"/>
                </a:lnTo>
                <a:lnTo>
                  <a:pt x="7721602" y="6858001"/>
                </a:lnTo>
                <a:close/>
                <a:moveTo>
                  <a:pt x="7724467" y="868363"/>
                </a:moveTo>
                <a:lnTo>
                  <a:pt x="9248776" y="868363"/>
                </a:lnTo>
                <a:lnTo>
                  <a:pt x="9248776" y="1657350"/>
                </a:lnTo>
                <a:lnTo>
                  <a:pt x="7724467" y="1657350"/>
                </a:lnTo>
                <a:close/>
                <a:moveTo>
                  <a:pt x="2" y="2"/>
                </a:moveTo>
                <a:lnTo>
                  <a:pt x="4470396" y="2"/>
                </a:lnTo>
                <a:lnTo>
                  <a:pt x="4470396" y="4257676"/>
                </a:lnTo>
                <a:lnTo>
                  <a:pt x="2" y="4257676"/>
                </a:lnTo>
                <a:close/>
                <a:moveTo>
                  <a:pt x="4546834" y="2"/>
                </a:moveTo>
                <a:lnTo>
                  <a:pt x="7649824" y="2"/>
                </a:lnTo>
                <a:lnTo>
                  <a:pt x="7649824" y="2533477"/>
                </a:lnTo>
                <a:lnTo>
                  <a:pt x="4546834" y="2533477"/>
                </a:lnTo>
                <a:close/>
                <a:moveTo>
                  <a:pt x="9323419" y="0"/>
                </a:moveTo>
                <a:lnTo>
                  <a:pt x="12200277" y="0"/>
                </a:lnTo>
                <a:lnTo>
                  <a:pt x="12200277" y="1657351"/>
                </a:lnTo>
                <a:lnTo>
                  <a:pt x="9323419" y="1657351"/>
                </a:lnTo>
                <a:close/>
                <a:moveTo>
                  <a:pt x="7724467" y="0"/>
                </a:moveTo>
                <a:lnTo>
                  <a:pt x="9248776" y="0"/>
                </a:lnTo>
                <a:lnTo>
                  <a:pt x="9248776" y="795339"/>
                </a:lnTo>
                <a:lnTo>
                  <a:pt x="7724467" y="795339"/>
                </a:lnTo>
                <a:close/>
              </a:path>
            </a:pathLst>
          </a:custGeom>
          <a:solidFill>
            <a:schemeClr val="bg1">
              <a:lumMod val="95000"/>
            </a:schemeClr>
          </a:solidFill>
        </p:spPr>
        <p:txBody>
          <a:bodyPr wrap="square">
            <a:noAutofit/>
          </a:bodyPr>
          <a:lstStyle>
            <a:lvl1pPr marL="0" marR="0" indent="0" algn="just" defTabSz="914400" rtl="0" eaLnBrk="1" fontAlgn="auto" latinLnBrk="0" hangingPunct="1">
              <a:lnSpc>
                <a:spcPct val="100000"/>
              </a:lnSpc>
              <a:spcBef>
                <a:spcPts val="1000"/>
              </a:spcBef>
              <a:spcAft>
                <a:spcPts val="0"/>
              </a:spcAft>
              <a:buClr>
                <a:srgbClr val="004EA8"/>
              </a:buClr>
              <a:buSzPct val="120000"/>
              <a:buFontTx/>
              <a:buNone/>
              <a:tabLst/>
              <a:defRPr/>
            </a:lvl1pPr>
          </a:lstStyle>
          <a:p>
            <a:pPr marL="228600" marR="0" lvl="0" indent="-228600" algn="l" defTabSz="914400" rtl="0" eaLnBrk="1" fontAlgn="auto" latinLnBrk="0" hangingPunct="1">
              <a:lnSpc>
                <a:spcPct val="100000"/>
              </a:lnSpc>
              <a:spcBef>
                <a:spcPts val="1000"/>
              </a:spcBef>
              <a:spcAft>
                <a:spcPts val="0"/>
              </a:spcAft>
              <a:buClr>
                <a:srgbClr val="004EA8"/>
              </a:buClr>
              <a:buSzPct val="120000"/>
              <a:buFont typeface="Arial" panose="020B0604020202020204" pitchFamily="34" charset="0"/>
              <a:buChar char="•"/>
              <a:tabLst/>
              <a:defRPr/>
            </a:pPr>
            <a:r>
              <a:rPr lang="nb-NO"/>
              <a:t>Klikk på ikonet for å legge til et bilde</a:t>
            </a:r>
          </a:p>
          <a:p>
            <a:endParaRPr lang="nb-NO"/>
          </a:p>
        </p:txBody>
      </p:sp>
    </p:spTree>
    <p:extLst>
      <p:ext uri="{BB962C8B-B14F-4D97-AF65-F5344CB8AC3E}">
        <p14:creationId xmlns:p14="http://schemas.microsoft.com/office/powerpoint/2010/main" val="4050166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e - 3">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5F525786-C3AF-564F-BBFE-FAA1EBFAA6A5}"/>
              </a:ext>
            </a:extLst>
          </p:cNvPr>
          <p:cNvSpPr>
            <a:spLocks noGrp="1"/>
          </p:cNvSpPr>
          <p:nvPr>
            <p:ph type="pic" sz="quarter" idx="12"/>
          </p:nvPr>
        </p:nvSpPr>
        <p:spPr>
          <a:xfrm>
            <a:off x="-1" y="-1"/>
            <a:ext cx="12200277" cy="6858001"/>
          </a:xfrm>
          <a:custGeom>
            <a:avLst/>
            <a:gdLst>
              <a:gd name="connsiteX0" fmla="*/ 9305366 w 12200277"/>
              <a:gd name="connsiteY0" fmla="*/ 3460460 h 6858001"/>
              <a:gd name="connsiteX1" fmla="*/ 12192000 w 12200277"/>
              <a:gd name="connsiteY1" fmla="*/ 3460460 h 6858001"/>
              <a:gd name="connsiteX2" fmla="*/ 12192000 w 12200277"/>
              <a:gd name="connsiteY2" fmla="*/ 6858001 h 6858001"/>
              <a:gd name="connsiteX3" fmla="*/ 9305366 w 12200277"/>
              <a:gd name="connsiteY3" fmla="*/ 6858001 h 6858001"/>
              <a:gd name="connsiteX4" fmla="*/ 4536605 w 12200277"/>
              <a:gd name="connsiteY4" fmla="*/ 3460460 h 6858001"/>
              <a:gd name="connsiteX5" fmla="*/ 9241331 w 12200277"/>
              <a:gd name="connsiteY5" fmla="*/ 3460460 h 6858001"/>
              <a:gd name="connsiteX6" fmla="*/ 9241331 w 12200277"/>
              <a:gd name="connsiteY6" fmla="*/ 6858001 h 6858001"/>
              <a:gd name="connsiteX7" fmla="*/ 4536605 w 12200277"/>
              <a:gd name="connsiteY7" fmla="*/ 6858001 h 6858001"/>
              <a:gd name="connsiteX8" fmla="*/ 0 w 12200277"/>
              <a:gd name="connsiteY8" fmla="*/ 2600327 h 6858001"/>
              <a:gd name="connsiteX9" fmla="*/ 4470395 w 12200277"/>
              <a:gd name="connsiteY9" fmla="*/ 2600327 h 6858001"/>
              <a:gd name="connsiteX10" fmla="*/ 4470395 w 12200277"/>
              <a:gd name="connsiteY10" fmla="*/ 6858001 h 6858001"/>
              <a:gd name="connsiteX11" fmla="*/ 0 w 12200277"/>
              <a:gd name="connsiteY11" fmla="*/ 6858001 h 6858001"/>
              <a:gd name="connsiteX12" fmla="*/ 1 w 12200277"/>
              <a:gd name="connsiteY12" fmla="*/ 2 h 6858001"/>
              <a:gd name="connsiteX13" fmla="*/ 4470396 w 12200277"/>
              <a:gd name="connsiteY13" fmla="*/ 2 h 6858001"/>
              <a:gd name="connsiteX14" fmla="*/ 4470396 w 12200277"/>
              <a:gd name="connsiteY14" fmla="*/ 2533475 h 6858001"/>
              <a:gd name="connsiteX15" fmla="*/ 1 w 12200277"/>
              <a:gd name="connsiteY15" fmla="*/ 2533475 h 6858001"/>
              <a:gd name="connsiteX16" fmla="*/ 7718426 w 12200277"/>
              <a:gd name="connsiteY16" fmla="*/ 0 h 6858001"/>
              <a:gd name="connsiteX17" fmla="*/ 12200277 w 12200277"/>
              <a:gd name="connsiteY17" fmla="*/ 0 h 6858001"/>
              <a:gd name="connsiteX18" fmla="*/ 12200277 w 12200277"/>
              <a:gd name="connsiteY18" fmla="*/ 3397542 h 6858001"/>
              <a:gd name="connsiteX19" fmla="*/ 7718426 w 12200277"/>
              <a:gd name="connsiteY19" fmla="*/ 3397542 h 6858001"/>
              <a:gd name="connsiteX20" fmla="*/ 4536605 w 12200277"/>
              <a:gd name="connsiteY20" fmla="*/ 0 h 6858001"/>
              <a:gd name="connsiteX21" fmla="*/ 7658101 w 12200277"/>
              <a:gd name="connsiteY21" fmla="*/ 0 h 6858001"/>
              <a:gd name="connsiteX22" fmla="*/ 7658101 w 12200277"/>
              <a:gd name="connsiteY22" fmla="*/ 3397541 h 6858001"/>
              <a:gd name="connsiteX23" fmla="*/ 4536605 w 12200277"/>
              <a:gd name="connsiteY23" fmla="*/ 339754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0277" h="6858001">
                <a:moveTo>
                  <a:pt x="9305366" y="3460460"/>
                </a:moveTo>
                <a:lnTo>
                  <a:pt x="12192000" y="3460460"/>
                </a:lnTo>
                <a:lnTo>
                  <a:pt x="12192000" y="6858001"/>
                </a:lnTo>
                <a:lnTo>
                  <a:pt x="9305366" y="6858001"/>
                </a:lnTo>
                <a:close/>
                <a:moveTo>
                  <a:pt x="4536605" y="3460460"/>
                </a:moveTo>
                <a:lnTo>
                  <a:pt x="9241331" y="3460460"/>
                </a:lnTo>
                <a:lnTo>
                  <a:pt x="9241331" y="6858001"/>
                </a:lnTo>
                <a:lnTo>
                  <a:pt x="4536605" y="6858001"/>
                </a:lnTo>
                <a:close/>
                <a:moveTo>
                  <a:pt x="0" y="2600327"/>
                </a:moveTo>
                <a:lnTo>
                  <a:pt x="4470395" y="2600327"/>
                </a:lnTo>
                <a:lnTo>
                  <a:pt x="4470395" y="6858001"/>
                </a:lnTo>
                <a:lnTo>
                  <a:pt x="0" y="6858001"/>
                </a:lnTo>
                <a:close/>
                <a:moveTo>
                  <a:pt x="1" y="2"/>
                </a:moveTo>
                <a:lnTo>
                  <a:pt x="4470396" y="2"/>
                </a:lnTo>
                <a:lnTo>
                  <a:pt x="4470396" y="2533475"/>
                </a:lnTo>
                <a:lnTo>
                  <a:pt x="1" y="2533475"/>
                </a:lnTo>
                <a:close/>
                <a:moveTo>
                  <a:pt x="7718426" y="0"/>
                </a:moveTo>
                <a:lnTo>
                  <a:pt x="12200277" y="0"/>
                </a:lnTo>
                <a:lnTo>
                  <a:pt x="12200277" y="3397542"/>
                </a:lnTo>
                <a:lnTo>
                  <a:pt x="7718426" y="3397542"/>
                </a:lnTo>
                <a:close/>
                <a:moveTo>
                  <a:pt x="4536605" y="0"/>
                </a:moveTo>
                <a:lnTo>
                  <a:pt x="7658101" y="0"/>
                </a:lnTo>
                <a:lnTo>
                  <a:pt x="7658101" y="3397541"/>
                </a:lnTo>
                <a:lnTo>
                  <a:pt x="4536605" y="3397541"/>
                </a:lnTo>
                <a:close/>
              </a:path>
            </a:pathLst>
          </a:custGeom>
          <a:solidFill>
            <a:schemeClr val="bg1">
              <a:lumMod val="95000"/>
            </a:schemeClr>
          </a:solidFill>
        </p:spPr>
        <p:txBody>
          <a:bodyPr wrap="square">
            <a:noAutofit/>
          </a:bodyPr>
          <a:lstStyle>
            <a:lvl1pPr marL="228600" marR="0" indent="-228600" algn="l" defTabSz="914400" rtl="0" eaLnBrk="1" fontAlgn="auto" latinLnBrk="0" hangingPunct="1">
              <a:lnSpc>
                <a:spcPct val="100000"/>
              </a:lnSpc>
              <a:spcBef>
                <a:spcPts val="1000"/>
              </a:spcBef>
              <a:spcAft>
                <a:spcPts val="0"/>
              </a:spcAft>
              <a:buClr>
                <a:srgbClr val="004EA8"/>
              </a:buClr>
              <a:buSzPct val="120000"/>
              <a:buFont typeface="Arial" panose="020B0604020202020204" pitchFamily="34" charset="0"/>
              <a:buChar char="•"/>
              <a:tabLst/>
              <a:defRPr/>
            </a:lvl1pPr>
          </a:lstStyle>
          <a:p>
            <a:pPr marL="228600" marR="0" lvl="0" indent="-228600" algn="l" defTabSz="914400" rtl="0" eaLnBrk="1" fontAlgn="auto" latinLnBrk="0" hangingPunct="1">
              <a:lnSpc>
                <a:spcPct val="100000"/>
              </a:lnSpc>
              <a:spcBef>
                <a:spcPts val="1000"/>
              </a:spcBef>
              <a:spcAft>
                <a:spcPts val="0"/>
              </a:spcAft>
              <a:buClr>
                <a:srgbClr val="004EA8"/>
              </a:buClr>
              <a:buSzPct val="120000"/>
              <a:buFont typeface="Arial" panose="020B0604020202020204" pitchFamily="34" charset="0"/>
              <a:buChar char="•"/>
              <a:tabLst/>
              <a:defRPr/>
            </a:pPr>
            <a:r>
              <a:rPr lang="nb-NO"/>
              <a:t>Klikk på ikonet for å legge til et bilde</a:t>
            </a:r>
          </a:p>
          <a:p>
            <a:endParaRPr lang="nb-NO"/>
          </a:p>
        </p:txBody>
      </p:sp>
    </p:spTree>
    <p:extLst>
      <p:ext uri="{BB962C8B-B14F-4D97-AF65-F5344CB8AC3E}">
        <p14:creationId xmlns:p14="http://schemas.microsoft.com/office/powerpoint/2010/main" val="4086467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vslutningside ">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DF057-DF4C-1B4F-BB8E-7AFA2388C0B1}"/>
              </a:ext>
            </a:extLst>
          </p:cNvPr>
          <p:cNvSpPr/>
          <p:nvPr userDrawn="1"/>
        </p:nvSpPr>
        <p:spPr>
          <a:xfrm>
            <a:off x="0" y="0"/>
            <a:ext cx="12192000" cy="6858000"/>
          </a:xfrm>
          <a:prstGeom prst="rect">
            <a:avLst/>
          </a:prstGeom>
          <a:solidFill>
            <a:srgbClr val="005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78AEE622-CECD-E24D-85A8-C0310B6B66E3}"/>
              </a:ext>
            </a:extLst>
          </p:cNvPr>
          <p:cNvPicPr>
            <a:picLocks noChangeAspect="1"/>
          </p:cNvPicPr>
          <p:nvPr userDrawn="1"/>
        </p:nvPicPr>
        <p:blipFill>
          <a:blip r:embed="rId2"/>
          <a:stretch>
            <a:fillRect/>
          </a:stretch>
        </p:blipFill>
        <p:spPr>
          <a:xfrm>
            <a:off x="3644170" y="2879762"/>
            <a:ext cx="2307368" cy="989532"/>
          </a:xfrm>
          <a:prstGeom prst="rect">
            <a:avLst/>
          </a:prstGeom>
        </p:spPr>
      </p:pic>
      <p:sp>
        <p:nvSpPr>
          <p:cNvPr id="3" name="TekstSylinder 2">
            <a:extLst>
              <a:ext uri="{FF2B5EF4-FFF2-40B4-BE49-F238E27FC236}">
                <a16:creationId xmlns:a16="http://schemas.microsoft.com/office/drawing/2014/main" id="{16F1E07F-4A35-364A-871D-2D5C0C969705}"/>
              </a:ext>
            </a:extLst>
          </p:cNvPr>
          <p:cNvSpPr txBox="1"/>
          <p:nvPr userDrawn="1"/>
        </p:nvSpPr>
        <p:spPr>
          <a:xfrm>
            <a:off x="6240463" y="3097529"/>
            <a:ext cx="4646993" cy="553998"/>
          </a:xfrm>
          <a:prstGeom prst="rect">
            <a:avLst/>
          </a:prstGeom>
          <a:noFill/>
        </p:spPr>
        <p:txBody>
          <a:bodyPr wrap="square" lIns="0" tIns="0" rIns="0" bIns="0" rtlCol="0" anchor="ctr">
            <a:spAutoFit/>
          </a:bodyPr>
          <a:lstStyle/>
          <a:p>
            <a:pPr>
              <a:lnSpc>
                <a:spcPct val="100000"/>
              </a:lnSpc>
            </a:pPr>
            <a:r>
              <a:rPr lang="nb-NO" sz="1200">
                <a:solidFill>
                  <a:schemeClr val="bg1"/>
                </a:solidFill>
                <a:latin typeface="Verdana" panose="020B0604030504040204" pitchFamily="34" charset="0"/>
                <a:ea typeface="Verdana" panose="020B0604030504040204" pitchFamily="34" charset="0"/>
                <a:cs typeface="Verdana" panose="020B0604030504040204" pitchFamily="34" charset="0"/>
              </a:rPr>
              <a:t>Telefon 38 07 50 00</a:t>
            </a:r>
          </a:p>
          <a:p>
            <a:pPr>
              <a:lnSpc>
                <a:spcPct val="100000"/>
              </a:lnSpc>
            </a:pPr>
            <a:r>
              <a:rPr lang="nb-NO" sz="1200" err="1">
                <a:solidFill>
                  <a:schemeClr val="bg1"/>
                </a:solidFill>
                <a:latin typeface="Verdana" panose="020B0604030504040204" pitchFamily="34" charset="0"/>
                <a:ea typeface="Verdana" panose="020B0604030504040204" pitchFamily="34" charset="0"/>
                <a:cs typeface="Verdana" panose="020B0604030504040204" pitchFamily="34" charset="0"/>
              </a:rPr>
              <a:t>post@kristiansand.kommune.no</a:t>
            </a:r>
            <a:endParaRPr lang="nb-NO"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nb-NO" sz="1200" err="1">
                <a:solidFill>
                  <a:schemeClr val="bg1"/>
                </a:solidFill>
                <a:latin typeface="Verdana" panose="020B0604030504040204" pitchFamily="34" charset="0"/>
                <a:ea typeface="Verdana" panose="020B0604030504040204" pitchFamily="34" charset="0"/>
                <a:cs typeface="Verdana" panose="020B0604030504040204" pitchFamily="34" charset="0"/>
              </a:rPr>
              <a:t>Kristiansand.kommune.no</a:t>
            </a:r>
            <a:endParaRPr lang="nb-NO" sz="12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23370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647B1C-0C91-4730-B144-A30E562C138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o-NO"/>
          </a:p>
        </p:txBody>
      </p:sp>
      <p:sp>
        <p:nvSpPr>
          <p:cNvPr id="3" name="Undertittel 2">
            <a:extLst>
              <a:ext uri="{FF2B5EF4-FFF2-40B4-BE49-F238E27FC236}">
                <a16:creationId xmlns:a16="http://schemas.microsoft.com/office/drawing/2014/main" id="{E48DDCF8-7CFA-4867-8488-F8D0C30AA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o-NO"/>
          </a:p>
        </p:txBody>
      </p:sp>
      <p:sp>
        <p:nvSpPr>
          <p:cNvPr id="4" name="Plassholder for dato 3">
            <a:extLst>
              <a:ext uri="{FF2B5EF4-FFF2-40B4-BE49-F238E27FC236}">
                <a16:creationId xmlns:a16="http://schemas.microsoft.com/office/drawing/2014/main" id="{581CB1A0-963D-4C85-AC44-D99C21FE2313}"/>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5" name="Plassholder for bunntekst 4">
            <a:extLst>
              <a:ext uri="{FF2B5EF4-FFF2-40B4-BE49-F238E27FC236}">
                <a16:creationId xmlns:a16="http://schemas.microsoft.com/office/drawing/2014/main" id="{4998FD51-9EB5-48D8-BBEB-00560B200B2C}"/>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BC691AFD-E90E-4F33-80A7-A19EE000CA94}"/>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343172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orside - 1 med egne bildr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7068600-FF4F-534A-9196-253A608B3A3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98BC3A5-4383-8A4A-9D0E-F40CFBF69BF8}"/>
              </a:ext>
            </a:extLst>
          </p:cNvPr>
          <p:cNvPicPr>
            <a:picLocks noChangeAspect="1"/>
          </p:cNvPicPr>
          <p:nvPr userDrawn="1"/>
        </p:nvPicPr>
        <p:blipFill>
          <a:blip r:embed="rId3"/>
          <a:stretch>
            <a:fillRect/>
          </a:stretch>
        </p:blipFill>
        <p:spPr>
          <a:xfrm>
            <a:off x="9831600" y="424800"/>
            <a:ext cx="1813189" cy="777600"/>
          </a:xfrm>
          <a:prstGeom prst="rect">
            <a:avLst/>
          </a:prstGeom>
        </p:spPr>
      </p:pic>
      <p:sp>
        <p:nvSpPr>
          <p:cNvPr id="9" name="Plassholder for bilde 8">
            <a:extLst>
              <a:ext uri="{FF2B5EF4-FFF2-40B4-BE49-F238E27FC236}">
                <a16:creationId xmlns:a16="http://schemas.microsoft.com/office/drawing/2014/main" id="{4216FDB8-87D3-0F4C-ABCE-C8889E87F461}"/>
              </a:ext>
            </a:extLst>
          </p:cNvPr>
          <p:cNvSpPr>
            <a:spLocks noGrp="1"/>
          </p:cNvSpPr>
          <p:nvPr>
            <p:ph type="pic" sz="quarter" idx="10"/>
          </p:nvPr>
        </p:nvSpPr>
        <p:spPr>
          <a:xfrm>
            <a:off x="-1" y="-28575"/>
            <a:ext cx="6061075" cy="3422650"/>
          </a:xfrm>
          <a:prstGeom prst="rect">
            <a:avLst/>
          </a:prstGeom>
        </p:spPr>
        <p:txBody>
          <a:bodyPr/>
          <a:lstStyle/>
          <a:p>
            <a:endParaRPr lang="nb-NO"/>
          </a:p>
        </p:txBody>
      </p:sp>
      <p:sp>
        <p:nvSpPr>
          <p:cNvPr id="10" name="Plassholder for bilde 8">
            <a:extLst>
              <a:ext uri="{FF2B5EF4-FFF2-40B4-BE49-F238E27FC236}">
                <a16:creationId xmlns:a16="http://schemas.microsoft.com/office/drawing/2014/main" id="{EACAD9C6-98D3-1A44-B2CC-43A65F539483}"/>
              </a:ext>
            </a:extLst>
          </p:cNvPr>
          <p:cNvSpPr>
            <a:spLocks noGrp="1"/>
          </p:cNvSpPr>
          <p:nvPr>
            <p:ph type="pic" sz="quarter" idx="11"/>
          </p:nvPr>
        </p:nvSpPr>
        <p:spPr>
          <a:xfrm>
            <a:off x="34925" y="4330700"/>
            <a:ext cx="4435475" cy="2527300"/>
          </a:xfrm>
          <a:prstGeom prst="rect">
            <a:avLst/>
          </a:prstGeom>
        </p:spPr>
        <p:txBody>
          <a:bodyPr/>
          <a:lstStyle/>
          <a:p>
            <a:endParaRPr lang="nb-NO"/>
          </a:p>
        </p:txBody>
      </p:sp>
      <p:sp>
        <p:nvSpPr>
          <p:cNvPr id="11" name="Plassholder for bilde 8">
            <a:extLst>
              <a:ext uri="{FF2B5EF4-FFF2-40B4-BE49-F238E27FC236}">
                <a16:creationId xmlns:a16="http://schemas.microsoft.com/office/drawing/2014/main" id="{60CAA337-94FB-364C-8B73-BE5702173C96}"/>
              </a:ext>
            </a:extLst>
          </p:cNvPr>
          <p:cNvSpPr>
            <a:spLocks noGrp="1"/>
          </p:cNvSpPr>
          <p:nvPr>
            <p:ph type="pic" sz="quarter" idx="12"/>
          </p:nvPr>
        </p:nvSpPr>
        <p:spPr>
          <a:xfrm>
            <a:off x="7721601" y="1730375"/>
            <a:ext cx="4470398" cy="5127625"/>
          </a:xfrm>
          <a:prstGeom prst="rect">
            <a:avLst/>
          </a:prstGeom>
        </p:spPr>
        <p:txBody>
          <a:bodyPr/>
          <a:lstStyle/>
          <a:p>
            <a:endParaRPr lang="nb-NO"/>
          </a:p>
        </p:txBody>
      </p:sp>
    </p:spTree>
    <p:extLst>
      <p:ext uri="{BB962C8B-B14F-4D97-AF65-F5344CB8AC3E}">
        <p14:creationId xmlns:p14="http://schemas.microsoft.com/office/powerpoint/2010/main" val="2328192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F7180E-D8B8-4B62-BD62-708B8FB30634}"/>
              </a:ext>
            </a:extLst>
          </p:cNvPr>
          <p:cNvSpPr>
            <a:spLocks noGrp="1"/>
          </p:cNvSpPr>
          <p:nvPr>
            <p:ph type="title"/>
          </p:nvPr>
        </p:nvSpPr>
        <p:spPr/>
        <p:txBody>
          <a:body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65215AB9-E15C-49E1-809B-963061AF436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4E8E837F-6768-4B35-964C-D95E54E45C1C}"/>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5" name="Plassholder for bunntekst 4">
            <a:extLst>
              <a:ext uri="{FF2B5EF4-FFF2-40B4-BE49-F238E27FC236}">
                <a16:creationId xmlns:a16="http://schemas.microsoft.com/office/drawing/2014/main" id="{33C109FD-05A8-4C99-9FC0-38FAFFE7E488}"/>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8FBA2C84-5D4A-4611-BD21-605D1ABAF25F}"/>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2187195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210C0D-1ED2-4859-B834-424AB8EB927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o-NO"/>
          </a:p>
        </p:txBody>
      </p:sp>
      <p:sp>
        <p:nvSpPr>
          <p:cNvPr id="3" name="Plassholder for tekst 2">
            <a:extLst>
              <a:ext uri="{FF2B5EF4-FFF2-40B4-BE49-F238E27FC236}">
                <a16:creationId xmlns:a16="http://schemas.microsoft.com/office/drawing/2014/main" id="{384E3BA7-0044-4086-9CE2-D15062B42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B125877-620C-45B8-9CEB-E4D691DA063A}"/>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5" name="Plassholder for bunntekst 4">
            <a:extLst>
              <a:ext uri="{FF2B5EF4-FFF2-40B4-BE49-F238E27FC236}">
                <a16:creationId xmlns:a16="http://schemas.microsoft.com/office/drawing/2014/main" id="{362BD795-0FB9-4DD8-BA89-B37A105588E5}"/>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B57A07D4-DD1B-442A-9671-1BE0421028E6}"/>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4148479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EC4064-C86A-4CCC-8743-AE86E29E9902}"/>
              </a:ext>
            </a:extLst>
          </p:cNvPr>
          <p:cNvSpPr>
            <a:spLocks noGrp="1"/>
          </p:cNvSpPr>
          <p:nvPr>
            <p:ph type="title"/>
          </p:nvPr>
        </p:nvSpPr>
        <p:spPr/>
        <p:txBody>
          <a:body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C288A46A-3195-4A83-9086-3B5B0B5D763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innhold 3">
            <a:extLst>
              <a:ext uri="{FF2B5EF4-FFF2-40B4-BE49-F238E27FC236}">
                <a16:creationId xmlns:a16="http://schemas.microsoft.com/office/drawing/2014/main" id="{91772C80-D4B6-4519-A248-FF81B6BEDD9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5" name="Plassholder for dato 4">
            <a:extLst>
              <a:ext uri="{FF2B5EF4-FFF2-40B4-BE49-F238E27FC236}">
                <a16:creationId xmlns:a16="http://schemas.microsoft.com/office/drawing/2014/main" id="{7E8311C1-0F63-4B2E-9727-1CE6FD3AF650}"/>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6" name="Plassholder for bunntekst 5">
            <a:extLst>
              <a:ext uri="{FF2B5EF4-FFF2-40B4-BE49-F238E27FC236}">
                <a16:creationId xmlns:a16="http://schemas.microsoft.com/office/drawing/2014/main" id="{F23506F3-F0F5-4F56-9D22-95C4C3DB9E09}"/>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2387D59C-5F85-4A63-8082-7CE9103CA951}"/>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3959988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A894E1-5928-4011-9511-293C51B724FC}"/>
              </a:ext>
            </a:extLst>
          </p:cNvPr>
          <p:cNvSpPr>
            <a:spLocks noGrp="1"/>
          </p:cNvSpPr>
          <p:nvPr>
            <p:ph type="title"/>
          </p:nvPr>
        </p:nvSpPr>
        <p:spPr>
          <a:xfrm>
            <a:off x="839788" y="365125"/>
            <a:ext cx="10515600" cy="1325563"/>
          </a:xfrm>
        </p:spPr>
        <p:txBody>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026791E9-9A05-4768-8F06-F3C2054B0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0AF1119-5C39-47E9-8BD4-50B1117B63E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5" name="Plassholder for tekst 4">
            <a:extLst>
              <a:ext uri="{FF2B5EF4-FFF2-40B4-BE49-F238E27FC236}">
                <a16:creationId xmlns:a16="http://schemas.microsoft.com/office/drawing/2014/main" id="{25BDE08F-8A6E-42B5-8E2D-B468DBE47A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6459622-D031-43F1-AF83-C113E36A099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7" name="Plassholder for dato 6">
            <a:extLst>
              <a:ext uri="{FF2B5EF4-FFF2-40B4-BE49-F238E27FC236}">
                <a16:creationId xmlns:a16="http://schemas.microsoft.com/office/drawing/2014/main" id="{EB59E20B-01A5-4DEA-9BF4-5F350F1552D2}"/>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8" name="Plassholder for bunntekst 7">
            <a:extLst>
              <a:ext uri="{FF2B5EF4-FFF2-40B4-BE49-F238E27FC236}">
                <a16:creationId xmlns:a16="http://schemas.microsoft.com/office/drawing/2014/main" id="{912A6188-9681-444E-A25E-3BEFCC0EC86F}"/>
              </a:ext>
            </a:extLst>
          </p:cNvPr>
          <p:cNvSpPr>
            <a:spLocks noGrp="1"/>
          </p:cNvSpPr>
          <p:nvPr>
            <p:ph type="ftr" sz="quarter" idx="11"/>
          </p:nvPr>
        </p:nvSpPr>
        <p:spPr/>
        <p:txBody>
          <a:bodyPr/>
          <a:lstStyle/>
          <a:p>
            <a:endParaRPr lang="no-NO"/>
          </a:p>
        </p:txBody>
      </p:sp>
      <p:sp>
        <p:nvSpPr>
          <p:cNvPr id="9" name="Plassholder for lysbildenummer 8">
            <a:extLst>
              <a:ext uri="{FF2B5EF4-FFF2-40B4-BE49-F238E27FC236}">
                <a16:creationId xmlns:a16="http://schemas.microsoft.com/office/drawing/2014/main" id="{EC9B8E6D-A223-455B-830A-B0A5610F892A}"/>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3621268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980256-688C-4D0A-BAC9-F4E74BA1C92C}"/>
              </a:ext>
            </a:extLst>
          </p:cNvPr>
          <p:cNvSpPr>
            <a:spLocks noGrp="1"/>
          </p:cNvSpPr>
          <p:nvPr>
            <p:ph type="title"/>
          </p:nvPr>
        </p:nvSpPr>
        <p:spPr/>
        <p:txBody>
          <a:bodyPr/>
          <a:lstStyle/>
          <a:p>
            <a:r>
              <a:rPr lang="nb-NO"/>
              <a:t>Klikk for å redigere tittelstil</a:t>
            </a:r>
            <a:endParaRPr lang="no-NO"/>
          </a:p>
        </p:txBody>
      </p:sp>
      <p:sp>
        <p:nvSpPr>
          <p:cNvPr id="3" name="Plassholder for dato 2">
            <a:extLst>
              <a:ext uri="{FF2B5EF4-FFF2-40B4-BE49-F238E27FC236}">
                <a16:creationId xmlns:a16="http://schemas.microsoft.com/office/drawing/2014/main" id="{609FDC38-CD9A-4445-9467-71F2C57CD163}"/>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4" name="Plassholder for bunntekst 3">
            <a:extLst>
              <a:ext uri="{FF2B5EF4-FFF2-40B4-BE49-F238E27FC236}">
                <a16:creationId xmlns:a16="http://schemas.microsoft.com/office/drawing/2014/main" id="{67AE1BC3-21CB-48E6-B21E-4D5179C21355}"/>
              </a:ext>
            </a:extLst>
          </p:cNvPr>
          <p:cNvSpPr>
            <a:spLocks noGrp="1"/>
          </p:cNvSpPr>
          <p:nvPr>
            <p:ph type="ftr" sz="quarter" idx="11"/>
          </p:nvPr>
        </p:nvSpPr>
        <p:spPr/>
        <p:txBody>
          <a:bodyPr/>
          <a:lstStyle/>
          <a:p>
            <a:endParaRPr lang="no-NO"/>
          </a:p>
        </p:txBody>
      </p:sp>
      <p:sp>
        <p:nvSpPr>
          <p:cNvPr id="5" name="Plassholder for lysbildenummer 4">
            <a:extLst>
              <a:ext uri="{FF2B5EF4-FFF2-40B4-BE49-F238E27FC236}">
                <a16:creationId xmlns:a16="http://schemas.microsoft.com/office/drawing/2014/main" id="{F5B64E79-633D-481A-A078-7F1919AA9B5B}"/>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2465580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C7DE0CE-A717-401B-ADC0-EE2DBBE73F63}"/>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3" name="Plassholder for bunntekst 2">
            <a:extLst>
              <a:ext uri="{FF2B5EF4-FFF2-40B4-BE49-F238E27FC236}">
                <a16:creationId xmlns:a16="http://schemas.microsoft.com/office/drawing/2014/main" id="{1E9AD21E-9022-4632-A6BC-B7EDF6FD9F62}"/>
              </a:ext>
            </a:extLst>
          </p:cNvPr>
          <p:cNvSpPr>
            <a:spLocks noGrp="1"/>
          </p:cNvSpPr>
          <p:nvPr>
            <p:ph type="ftr" sz="quarter" idx="11"/>
          </p:nvPr>
        </p:nvSpPr>
        <p:spPr/>
        <p:txBody>
          <a:bodyPr/>
          <a:lstStyle/>
          <a:p>
            <a:endParaRPr lang="no-NO"/>
          </a:p>
        </p:txBody>
      </p:sp>
      <p:sp>
        <p:nvSpPr>
          <p:cNvPr id="4" name="Plassholder for lysbildenummer 3">
            <a:extLst>
              <a:ext uri="{FF2B5EF4-FFF2-40B4-BE49-F238E27FC236}">
                <a16:creationId xmlns:a16="http://schemas.microsoft.com/office/drawing/2014/main" id="{6808035A-D98C-45CD-8699-6AD85103F6C3}"/>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1625067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C485F-7CD7-470C-9ACE-652967DC621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BE69E138-28AA-4348-AE61-AEAE1094D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tekst 3">
            <a:extLst>
              <a:ext uri="{FF2B5EF4-FFF2-40B4-BE49-F238E27FC236}">
                <a16:creationId xmlns:a16="http://schemas.microsoft.com/office/drawing/2014/main" id="{1E44D519-117A-434C-8B75-5AFB53075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8B375AB-A241-4C5B-9D49-1B2C93A3F1B9}"/>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6" name="Plassholder for bunntekst 5">
            <a:extLst>
              <a:ext uri="{FF2B5EF4-FFF2-40B4-BE49-F238E27FC236}">
                <a16:creationId xmlns:a16="http://schemas.microsoft.com/office/drawing/2014/main" id="{B25F283B-01F0-4CC0-9F88-2AB71827AAE3}"/>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90DFA4BC-045C-48F1-8D98-0966522895C9}"/>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3518205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9C8326-D45D-40ED-8D2F-CE7C48FF39D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o-NO"/>
          </a:p>
        </p:txBody>
      </p:sp>
      <p:sp>
        <p:nvSpPr>
          <p:cNvPr id="3" name="Plassholder for bilde 2">
            <a:extLst>
              <a:ext uri="{FF2B5EF4-FFF2-40B4-BE49-F238E27FC236}">
                <a16:creationId xmlns:a16="http://schemas.microsoft.com/office/drawing/2014/main" id="{1998E255-63E3-4424-8223-528A25622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o-NO"/>
          </a:p>
        </p:txBody>
      </p:sp>
      <p:sp>
        <p:nvSpPr>
          <p:cNvPr id="4" name="Plassholder for tekst 3">
            <a:extLst>
              <a:ext uri="{FF2B5EF4-FFF2-40B4-BE49-F238E27FC236}">
                <a16:creationId xmlns:a16="http://schemas.microsoft.com/office/drawing/2014/main" id="{6AE09D5D-E07B-47CB-9CB2-A913BD988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230C9B2-292E-4D92-AACA-E4F9AC96A451}"/>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6" name="Plassholder for bunntekst 5">
            <a:extLst>
              <a:ext uri="{FF2B5EF4-FFF2-40B4-BE49-F238E27FC236}">
                <a16:creationId xmlns:a16="http://schemas.microsoft.com/office/drawing/2014/main" id="{6AC4A85D-C16B-47C5-93DB-D2D5464BB0DF}"/>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FBA0395B-C5BF-4FDB-9EB5-54EBC801ACAA}"/>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1360883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8F2007-738F-4AF8-BC61-BC664338E5E6}"/>
              </a:ext>
            </a:extLst>
          </p:cNvPr>
          <p:cNvSpPr>
            <a:spLocks noGrp="1"/>
          </p:cNvSpPr>
          <p:nvPr>
            <p:ph type="title"/>
          </p:nvPr>
        </p:nvSpPr>
        <p:spPr/>
        <p:txBody>
          <a:bodyPr/>
          <a:lstStyle/>
          <a:p>
            <a:r>
              <a:rPr lang="nb-NO"/>
              <a:t>Klikk for å redigere tittelstil</a:t>
            </a:r>
            <a:endParaRPr lang="no-NO"/>
          </a:p>
        </p:txBody>
      </p:sp>
      <p:sp>
        <p:nvSpPr>
          <p:cNvPr id="3" name="Plassholder for loddrett tekst 2">
            <a:extLst>
              <a:ext uri="{FF2B5EF4-FFF2-40B4-BE49-F238E27FC236}">
                <a16:creationId xmlns:a16="http://schemas.microsoft.com/office/drawing/2014/main" id="{39386F51-BAAD-4BF1-97B3-146236C29D7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5060F22D-7C71-48F0-8BAB-23E952A7D372}"/>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5" name="Plassholder for bunntekst 4">
            <a:extLst>
              <a:ext uri="{FF2B5EF4-FFF2-40B4-BE49-F238E27FC236}">
                <a16:creationId xmlns:a16="http://schemas.microsoft.com/office/drawing/2014/main" id="{EC529E29-66CC-436C-9FD4-ACB34E263A10}"/>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A9F4A7AA-9805-4F86-B08D-5ECF568B7CBB}"/>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3004771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1A80A60-4C0D-4F34-8949-B5572F0B377D}"/>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o-NO"/>
          </a:p>
        </p:txBody>
      </p:sp>
      <p:sp>
        <p:nvSpPr>
          <p:cNvPr id="3" name="Plassholder for loddrett tekst 2">
            <a:extLst>
              <a:ext uri="{FF2B5EF4-FFF2-40B4-BE49-F238E27FC236}">
                <a16:creationId xmlns:a16="http://schemas.microsoft.com/office/drawing/2014/main" id="{BAF434E2-E49D-4C94-9BE1-1C438C12EE0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C82B56D9-A329-4A9B-B34A-8452AC2C02CB}"/>
              </a:ext>
            </a:extLst>
          </p:cNvPr>
          <p:cNvSpPr>
            <a:spLocks noGrp="1"/>
          </p:cNvSpPr>
          <p:nvPr>
            <p:ph type="dt" sz="half" idx="10"/>
          </p:nvPr>
        </p:nvSpPr>
        <p:spPr/>
        <p:txBody>
          <a:bodyPr/>
          <a:lstStyle/>
          <a:p>
            <a:fld id="{F05CFBF0-4F47-4614-AC03-99CA3E14472D}" type="datetimeFigureOut">
              <a:rPr lang="no-NO" smtClean="0"/>
              <a:t>05/27/2025</a:t>
            </a:fld>
            <a:endParaRPr lang="no-NO"/>
          </a:p>
        </p:txBody>
      </p:sp>
      <p:sp>
        <p:nvSpPr>
          <p:cNvPr id="5" name="Plassholder for bunntekst 4">
            <a:extLst>
              <a:ext uri="{FF2B5EF4-FFF2-40B4-BE49-F238E27FC236}">
                <a16:creationId xmlns:a16="http://schemas.microsoft.com/office/drawing/2014/main" id="{10FC8DDE-1D18-4F4B-BDD2-E43C5E33659B}"/>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4763AADE-4DC7-4572-B96C-21EBAD4FAB84}"/>
              </a:ext>
            </a:extLst>
          </p:cNvPr>
          <p:cNvSpPr>
            <a:spLocks noGrp="1"/>
          </p:cNvSpPr>
          <p:nvPr>
            <p:ph type="sldNum" sz="quarter" idx="12"/>
          </p:nvPr>
        </p:nvSpPr>
        <p:spPr/>
        <p:txBody>
          <a:bodyPr/>
          <a:lstStyle/>
          <a:p>
            <a:fld id="{599E6543-6F8F-4AB7-A55D-9F2862D4A5EB}" type="slidenum">
              <a:rPr lang="no-NO" smtClean="0"/>
              <a:t>‹#›</a:t>
            </a:fld>
            <a:endParaRPr lang="no-NO"/>
          </a:p>
        </p:txBody>
      </p:sp>
    </p:spTree>
    <p:extLst>
      <p:ext uri="{BB962C8B-B14F-4D97-AF65-F5344CB8AC3E}">
        <p14:creationId xmlns:p14="http://schemas.microsoft.com/office/powerpoint/2010/main" val="313588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 3 med egne bildr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605BC90-5FB2-E941-93D2-E13A6D8B4EA4}"/>
              </a:ext>
            </a:extLst>
          </p:cNvPr>
          <p:cNvPicPr>
            <a:picLocks noChangeAspect="1"/>
          </p:cNvPicPr>
          <p:nvPr userDrawn="1"/>
        </p:nvPicPr>
        <p:blipFill>
          <a:blip r:embed="rId2"/>
          <a:stretch>
            <a:fillRect/>
          </a:stretch>
        </p:blipFill>
        <p:spPr>
          <a:xfrm>
            <a:off x="9833252" y="424773"/>
            <a:ext cx="1807886" cy="775326"/>
          </a:xfrm>
          <a:prstGeom prst="rect">
            <a:avLst/>
          </a:prstGeom>
          <a:noFill/>
        </p:spPr>
      </p:pic>
      <p:pic>
        <p:nvPicPr>
          <p:cNvPr id="3" name="Bilde 2" descr="Et bilde som inneholder skjermbilde&#10;&#10;Automatisk generert beskrivelse">
            <a:extLst>
              <a:ext uri="{FF2B5EF4-FFF2-40B4-BE49-F238E27FC236}">
                <a16:creationId xmlns:a16="http://schemas.microsoft.com/office/drawing/2014/main" id="{B8F3DA90-5664-1C4F-9F74-3440EDE7357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Plassholder for bilde 8">
            <a:extLst>
              <a:ext uri="{FF2B5EF4-FFF2-40B4-BE49-F238E27FC236}">
                <a16:creationId xmlns:a16="http://schemas.microsoft.com/office/drawing/2014/main" id="{146F6BDA-6C4E-1949-95CC-001E95F130DE}"/>
              </a:ext>
            </a:extLst>
          </p:cNvPr>
          <p:cNvSpPr>
            <a:spLocks noGrp="1"/>
          </p:cNvSpPr>
          <p:nvPr>
            <p:ph type="pic" sz="quarter" idx="12"/>
          </p:nvPr>
        </p:nvSpPr>
        <p:spPr>
          <a:xfrm>
            <a:off x="7721601" y="1730375"/>
            <a:ext cx="4470398" cy="5127625"/>
          </a:xfrm>
          <a:prstGeom prst="rect">
            <a:avLst/>
          </a:prstGeom>
        </p:spPr>
        <p:txBody>
          <a:bodyPr/>
          <a:lstStyle/>
          <a:p>
            <a:endParaRPr lang="nb-NO"/>
          </a:p>
        </p:txBody>
      </p:sp>
      <p:sp>
        <p:nvSpPr>
          <p:cNvPr id="7" name="Plassholder for bilde 8">
            <a:extLst>
              <a:ext uri="{FF2B5EF4-FFF2-40B4-BE49-F238E27FC236}">
                <a16:creationId xmlns:a16="http://schemas.microsoft.com/office/drawing/2014/main" id="{A87EB0AD-6418-3244-BF25-2D8EEB601F85}"/>
              </a:ext>
            </a:extLst>
          </p:cNvPr>
          <p:cNvSpPr>
            <a:spLocks noGrp="1"/>
          </p:cNvSpPr>
          <p:nvPr>
            <p:ph type="pic" sz="quarter" idx="10"/>
          </p:nvPr>
        </p:nvSpPr>
        <p:spPr>
          <a:xfrm>
            <a:off x="-1" y="0"/>
            <a:ext cx="4470396" cy="4257675"/>
          </a:xfrm>
          <a:prstGeom prst="rect">
            <a:avLst/>
          </a:prstGeom>
        </p:spPr>
        <p:txBody>
          <a:bodyPr/>
          <a:lstStyle/>
          <a:p>
            <a:endParaRPr lang="nb-NO"/>
          </a:p>
        </p:txBody>
      </p:sp>
      <p:pic>
        <p:nvPicPr>
          <p:cNvPr id="9" name="Bilde 8">
            <a:extLst>
              <a:ext uri="{FF2B5EF4-FFF2-40B4-BE49-F238E27FC236}">
                <a16:creationId xmlns:a16="http://schemas.microsoft.com/office/drawing/2014/main" id="{630B8B92-9E61-614D-890B-C250A80A820D}"/>
              </a:ext>
            </a:extLst>
          </p:cNvPr>
          <p:cNvPicPr>
            <a:picLocks noChangeAspect="1"/>
          </p:cNvPicPr>
          <p:nvPr userDrawn="1"/>
        </p:nvPicPr>
        <p:blipFill>
          <a:blip r:embed="rId2"/>
          <a:stretch>
            <a:fillRect/>
          </a:stretch>
        </p:blipFill>
        <p:spPr>
          <a:xfrm>
            <a:off x="9831600" y="424800"/>
            <a:ext cx="1807886" cy="775326"/>
          </a:xfrm>
          <a:prstGeom prst="rect">
            <a:avLst/>
          </a:prstGeom>
          <a:noFill/>
        </p:spPr>
      </p:pic>
    </p:spTree>
    <p:extLst>
      <p:ext uri="{BB962C8B-B14F-4D97-AF65-F5344CB8AC3E}">
        <p14:creationId xmlns:p14="http://schemas.microsoft.com/office/powerpoint/2010/main" val="422693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orside - 3 med egne bildr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49BDF37-417D-BA45-A8E5-6FB2DFE563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bilde 8">
            <a:extLst>
              <a:ext uri="{FF2B5EF4-FFF2-40B4-BE49-F238E27FC236}">
                <a16:creationId xmlns:a16="http://schemas.microsoft.com/office/drawing/2014/main" id="{146F6BDA-6C4E-1949-95CC-001E95F130DE}"/>
              </a:ext>
            </a:extLst>
          </p:cNvPr>
          <p:cNvSpPr>
            <a:spLocks noGrp="1"/>
          </p:cNvSpPr>
          <p:nvPr>
            <p:ph type="pic" sz="quarter" idx="12"/>
          </p:nvPr>
        </p:nvSpPr>
        <p:spPr>
          <a:xfrm>
            <a:off x="7721601" y="1730375"/>
            <a:ext cx="4470398" cy="5127625"/>
          </a:xfrm>
          <a:prstGeom prst="rect">
            <a:avLst/>
          </a:prstGeom>
        </p:spPr>
        <p:txBody>
          <a:bodyPr/>
          <a:lstStyle/>
          <a:p>
            <a:endParaRPr lang="nb-NO"/>
          </a:p>
        </p:txBody>
      </p:sp>
      <p:sp>
        <p:nvSpPr>
          <p:cNvPr id="7" name="Plassholder for bilde 8">
            <a:extLst>
              <a:ext uri="{FF2B5EF4-FFF2-40B4-BE49-F238E27FC236}">
                <a16:creationId xmlns:a16="http://schemas.microsoft.com/office/drawing/2014/main" id="{A87EB0AD-6418-3244-BF25-2D8EEB601F85}"/>
              </a:ext>
            </a:extLst>
          </p:cNvPr>
          <p:cNvSpPr>
            <a:spLocks noGrp="1"/>
          </p:cNvSpPr>
          <p:nvPr>
            <p:ph type="pic" sz="quarter" idx="10"/>
          </p:nvPr>
        </p:nvSpPr>
        <p:spPr>
          <a:xfrm>
            <a:off x="-1" y="0"/>
            <a:ext cx="4470396" cy="4257675"/>
          </a:xfrm>
          <a:prstGeom prst="rect">
            <a:avLst/>
          </a:prstGeom>
        </p:spPr>
        <p:txBody>
          <a:bodyPr/>
          <a:lstStyle/>
          <a:p>
            <a:endParaRPr lang="nb-NO"/>
          </a:p>
        </p:txBody>
      </p:sp>
      <p:pic>
        <p:nvPicPr>
          <p:cNvPr id="10" name="Bilde 9">
            <a:extLst>
              <a:ext uri="{FF2B5EF4-FFF2-40B4-BE49-F238E27FC236}">
                <a16:creationId xmlns:a16="http://schemas.microsoft.com/office/drawing/2014/main" id="{DC65683D-7068-2243-8005-3B9E5BC83E7C}"/>
              </a:ext>
            </a:extLst>
          </p:cNvPr>
          <p:cNvPicPr>
            <a:picLocks noChangeAspect="1"/>
          </p:cNvPicPr>
          <p:nvPr userDrawn="1"/>
        </p:nvPicPr>
        <p:blipFill>
          <a:blip r:embed="rId3"/>
          <a:stretch>
            <a:fillRect/>
          </a:stretch>
        </p:blipFill>
        <p:spPr>
          <a:xfrm>
            <a:off x="9831600" y="424800"/>
            <a:ext cx="1813189" cy="777600"/>
          </a:xfrm>
          <a:prstGeom prst="rect">
            <a:avLst/>
          </a:prstGeom>
        </p:spPr>
      </p:pic>
    </p:spTree>
    <p:extLst>
      <p:ext uri="{BB962C8B-B14F-4D97-AF65-F5344CB8AC3E}">
        <p14:creationId xmlns:p14="http://schemas.microsoft.com/office/powerpoint/2010/main" val="308060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collage - 1">
    <p:spTree>
      <p:nvGrpSpPr>
        <p:cNvPr id="1" name=""/>
        <p:cNvGrpSpPr/>
        <p:nvPr/>
      </p:nvGrpSpPr>
      <p:grpSpPr>
        <a:xfrm>
          <a:off x="0" y="0"/>
          <a:ext cx="0" cy="0"/>
          <a:chOff x="0" y="0"/>
          <a:chExt cx="0" cy="0"/>
        </a:xfrm>
      </p:grpSpPr>
      <p:sp>
        <p:nvSpPr>
          <p:cNvPr id="3" name="Plassholder for bilde 8">
            <a:extLst>
              <a:ext uri="{FF2B5EF4-FFF2-40B4-BE49-F238E27FC236}">
                <a16:creationId xmlns:a16="http://schemas.microsoft.com/office/drawing/2014/main" id="{835A2415-10FD-3B4F-A7A3-C8D3D77551F4}"/>
              </a:ext>
            </a:extLst>
          </p:cNvPr>
          <p:cNvSpPr>
            <a:spLocks noGrp="1"/>
          </p:cNvSpPr>
          <p:nvPr>
            <p:ph type="pic" sz="quarter" idx="12"/>
          </p:nvPr>
        </p:nvSpPr>
        <p:spPr>
          <a:xfrm>
            <a:off x="7721601" y="2600325"/>
            <a:ext cx="4470398" cy="4257675"/>
          </a:xfrm>
          <a:prstGeom prst="rect">
            <a:avLst/>
          </a:prstGeom>
          <a:solidFill>
            <a:schemeClr val="accent3"/>
          </a:solidFill>
        </p:spPr>
        <p:txBody>
          <a:bodyPr/>
          <a:lstStyle/>
          <a:p>
            <a:endParaRPr lang="nb-NO"/>
          </a:p>
        </p:txBody>
      </p:sp>
      <p:sp>
        <p:nvSpPr>
          <p:cNvPr id="4" name="Plassholder for bilde 8">
            <a:extLst>
              <a:ext uri="{FF2B5EF4-FFF2-40B4-BE49-F238E27FC236}">
                <a16:creationId xmlns:a16="http://schemas.microsoft.com/office/drawing/2014/main" id="{B9890D62-CE97-E548-A5C2-8D63AA8322C7}"/>
              </a:ext>
            </a:extLst>
          </p:cNvPr>
          <p:cNvSpPr>
            <a:spLocks noGrp="1"/>
          </p:cNvSpPr>
          <p:nvPr>
            <p:ph type="pic" sz="quarter" idx="10"/>
          </p:nvPr>
        </p:nvSpPr>
        <p:spPr>
          <a:xfrm>
            <a:off x="-1" y="0"/>
            <a:ext cx="4470396" cy="4257675"/>
          </a:xfrm>
          <a:prstGeom prst="rect">
            <a:avLst/>
          </a:prstGeom>
          <a:solidFill>
            <a:schemeClr val="accent1"/>
          </a:solidFill>
        </p:spPr>
        <p:txBody>
          <a:bodyPr/>
          <a:lstStyle/>
          <a:p>
            <a:endParaRPr lang="nb-NO"/>
          </a:p>
        </p:txBody>
      </p:sp>
      <p:sp>
        <p:nvSpPr>
          <p:cNvPr id="5" name="Plassholder for bilde 8">
            <a:extLst>
              <a:ext uri="{FF2B5EF4-FFF2-40B4-BE49-F238E27FC236}">
                <a16:creationId xmlns:a16="http://schemas.microsoft.com/office/drawing/2014/main" id="{79CCF233-B73F-7A48-B223-725969885D61}"/>
              </a:ext>
            </a:extLst>
          </p:cNvPr>
          <p:cNvSpPr>
            <a:spLocks noGrp="1"/>
          </p:cNvSpPr>
          <p:nvPr>
            <p:ph type="pic" sz="quarter" idx="13"/>
          </p:nvPr>
        </p:nvSpPr>
        <p:spPr>
          <a:xfrm>
            <a:off x="4546833" y="0"/>
            <a:ext cx="3102990" cy="2533475"/>
          </a:xfrm>
          <a:prstGeom prst="rect">
            <a:avLst/>
          </a:prstGeom>
          <a:solidFill>
            <a:schemeClr val="accent3"/>
          </a:solidFill>
        </p:spPr>
        <p:txBody>
          <a:bodyPr/>
          <a:lstStyle/>
          <a:p>
            <a:endParaRPr lang="nb-NO"/>
          </a:p>
        </p:txBody>
      </p:sp>
      <p:sp>
        <p:nvSpPr>
          <p:cNvPr id="6" name="Plassholder for bilde 8">
            <a:extLst>
              <a:ext uri="{FF2B5EF4-FFF2-40B4-BE49-F238E27FC236}">
                <a16:creationId xmlns:a16="http://schemas.microsoft.com/office/drawing/2014/main" id="{9F529A48-0006-B24A-93AA-3543FA1C946C}"/>
              </a:ext>
            </a:extLst>
          </p:cNvPr>
          <p:cNvSpPr>
            <a:spLocks noGrp="1"/>
          </p:cNvSpPr>
          <p:nvPr>
            <p:ph type="pic" sz="quarter" idx="14"/>
          </p:nvPr>
        </p:nvSpPr>
        <p:spPr>
          <a:xfrm>
            <a:off x="4546833" y="2589292"/>
            <a:ext cx="3102990" cy="1668384"/>
          </a:xfrm>
          <a:prstGeom prst="rect">
            <a:avLst/>
          </a:prstGeom>
          <a:solidFill>
            <a:schemeClr val="accent1"/>
          </a:solidFill>
        </p:spPr>
        <p:txBody>
          <a:bodyPr/>
          <a:lstStyle/>
          <a:p>
            <a:endParaRPr lang="nb-NO"/>
          </a:p>
        </p:txBody>
      </p:sp>
      <p:sp>
        <p:nvSpPr>
          <p:cNvPr id="7" name="Plassholder for bilde 8">
            <a:extLst>
              <a:ext uri="{FF2B5EF4-FFF2-40B4-BE49-F238E27FC236}">
                <a16:creationId xmlns:a16="http://schemas.microsoft.com/office/drawing/2014/main" id="{116FFE66-3A35-DB4F-8A8C-8361F8BED213}"/>
              </a:ext>
            </a:extLst>
          </p:cNvPr>
          <p:cNvSpPr>
            <a:spLocks noGrp="1"/>
          </p:cNvSpPr>
          <p:nvPr>
            <p:ph type="pic" sz="quarter" idx="15"/>
          </p:nvPr>
        </p:nvSpPr>
        <p:spPr>
          <a:xfrm>
            <a:off x="2949575" y="4324524"/>
            <a:ext cx="4700248" cy="2533476"/>
          </a:xfrm>
          <a:prstGeom prst="rect">
            <a:avLst/>
          </a:prstGeom>
          <a:solidFill>
            <a:schemeClr val="accent3"/>
          </a:solidFill>
        </p:spPr>
        <p:txBody>
          <a:bodyPr/>
          <a:lstStyle/>
          <a:p>
            <a:endParaRPr lang="nb-NO"/>
          </a:p>
        </p:txBody>
      </p:sp>
      <p:sp>
        <p:nvSpPr>
          <p:cNvPr id="8" name="Plassholder for bilde 8">
            <a:extLst>
              <a:ext uri="{FF2B5EF4-FFF2-40B4-BE49-F238E27FC236}">
                <a16:creationId xmlns:a16="http://schemas.microsoft.com/office/drawing/2014/main" id="{EF1B81DD-3E19-5942-ABF2-E49E95B2E11D}"/>
              </a:ext>
            </a:extLst>
          </p:cNvPr>
          <p:cNvSpPr>
            <a:spLocks noGrp="1"/>
          </p:cNvSpPr>
          <p:nvPr>
            <p:ph type="pic" sz="quarter" idx="16"/>
          </p:nvPr>
        </p:nvSpPr>
        <p:spPr>
          <a:xfrm>
            <a:off x="-2" y="4324524"/>
            <a:ext cx="2876857" cy="2533476"/>
          </a:xfrm>
          <a:prstGeom prst="rect">
            <a:avLst/>
          </a:prstGeom>
          <a:solidFill>
            <a:schemeClr val="accent1"/>
          </a:solidFill>
        </p:spPr>
        <p:txBody>
          <a:bodyPr/>
          <a:lstStyle/>
          <a:p>
            <a:endParaRPr lang="nb-NO"/>
          </a:p>
        </p:txBody>
      </p:sp>
      <p:sp>
        <p:nvSpPr>
          <p:cNvPr id="11" name="Plassholder for bilde 8">
            <a:extLst>
              <a:ext uri="{FF2B5EF4-FFF2-40B4-BE49-F238E27FC236}">
                <a16:creationId xmlns:a16="http://schemas.microsoft.com/office/drawing/2014/main" id="{8A3318A7-0333-A748-B61B-F73753F4303C}"/>
              </a:ext>
            </a:extLst>
          </p:cNvPr>
          <p:cNvSpPr>
            <a:spLocks noGrp="1"/>
          </p:cNvSpPr>
          <p:nvPr>
            <p:ph type="pic" sz="quarter" idx="19"/>
          </p:nvPr>
        </p:nvSpPr>
        <p:spPr>
          <a:xfrm>
            <a:off x="7729878" y="-1"/>
            <a:ext cx="4470398" cy="2533475"/>
          </a:xfrm>
          <a:prstGeom prst="rect">
            <a:avLst/>
          </a:prstGeom>
          <a:solidFill>
            <a:schemeClr val="accent1"/>
          </a:solidFill>
        </p:spPr>
        <p:txBody>
          <a:bodyPr/>
          <a:lstStyle/>
          <a:p>
            <a:endParaRPr lang="nb-NO"/>
          </a:p>
        </p:txBody>
      </p:sp>
    </p:spTree>
    <p:extLst>
      <p:ext uri="{BB962C8B-B14F-4D97-AF65-F5344CB8AC3E}">
        <p14:creationId xmlns:p14="http://schemas.microsoft.com/office/powerpoint/2010/main" val="3364048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8.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8.emf"/><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55712"/>
      </p:ext>
    </p:extLst>
  </p:cSld>
  <p:clrMap bg1="lt1" tx1="dk1" bg2="lt2" tx2="dk2" accent1="accent1" accent2="accent2" accent3="accent3" accent4="accent4" accent5="accent5" accent6="accent6" hlink="hlink" folHlink="folHlink"/>
  <p:sldLayoutIdLst>
    <p:sldLayoutId id="2147483856" r:id="rId1"/>
    <p:sldLayoutId id="2147483860" r:id="rId2"/>
    <p:sldLayoutId id="2147483715" r:id="rId3"/>
    <p:sldLayoutId id="2147483861" r:id="rId4"/>
  </p:sldLayoutIdLst>
  <p:hf hdr="0" ftr="0"/>
  <p:txStyles>
    <p:titleStyle>
      <a:lvl1pPr algn="l" defTabSz="914400" rtl="0" eaLnBrk="1" latinLnBrk="0" hangingPunct="1">
        <a:lnSpc>
          <a:spcPct val="90000"/>
        </a:lnSpc>
        <a:spcBef>
          <a:spcPct val="0"/>
        </a:spcBef>
        <a:buNone/>
        <a:defRPr sz="2800" b="1"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userDrawn="1">
          <p15:clr>
            <a:srgbClr val="F26B43"/>
          </p15:clr>
        </p15:guide>
        <p15:guide id="5" pos="347" userDrawn="1">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8880D48-A549-4D8B-9EDF-81C27DC176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CBE38B13-7C4A-45B6-B195-61EF4E4201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DA91931F-30F5-41EF-A9CC-653B4227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CFBF0-4F47-4614-AC03-99CA3E14472D}" type="datetimeFigureOut">
              <a:rPr lang="no-NO" smtClean="0"/>
              <a:t>05/27/2025</a:t>
            </a:fld>
            <a:endParaRPr lang="no-NO"/>
          </a:p>
        </p:txBody>
      </p:sp>
      <p:sp>
        <p:nvSpPr>
          <p:cNvPr id="5" name="Plassholder for bunntekst 4">
            <a:extLst>
              <a:ext uri="{FF2B5EF4-FFF2-40B4-BE49-F238E27FC236}">
                <a16:creationId xmlns:a16="http://schemas.microsoft.com/office/drawing/2014/main" id="{73254D18-81DC-4B15-AC5D-68926C5E3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o-NO"/>
          </a:p>
        </p:txBody>
      </p:sp>
      <p:sp>
        <p:nvSpPr>
          <p:cNvPr id="6" name="Plassholder for lysbildenummer 5">
            <a:extLst>
              <a:ext uri="{FF2B5EF4-FFF2-40B4-BE49-F238E27FC236}">
                <a16:creationId xmlns:a16="http://schemas.microsoft.com/office/drawing/2014/main" id="{A6C135A7-C8A0-4DA4-BE2E-5EADFAB0D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E6543-6F8F-4AB7-A55D-9F2862D4A5EB}" type="slidenum">
              <a:rPr lang="no-NO" smtClean="0"/>
              <a:t>‹#›</a:t>
            </a:fld>
            <a:endParaRPr lang="no-NO"/>
          </a:p>
        </p:txBody>
      </p:sp>
    </p:spTree>
    <p:extLst>
      <p:ext uri="{BB962C8B-B14F-4D97-AF65-F5344CB8AC3E}">
        <p14:creationId xmlns:p14="http://schemas.microsoft.com/office/powerpoint/2010/main" val="3988063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538527"/>
      </p:ext>
    </p:extLst>
  </p:cSld>
  <p:clrMap bg1="lt1" tx1="dk1" bg2="lt2" tx2="dk2" accent1="accent1" accent2="accent2" accent3="accent3" accent4="accent4" accent5="accent5" accent6="accent6" hlink="hlink" folHlink="folHlink"/>
  <p:sldLayoutIdLst>
    <p:sldLayoutId id="2147483857" r:id="rId1"/>
    <p:sldLayoutId id="2147483863" r:id="rId2"/>
    <p:sldLayoutId id="2147483844" r:id="rId3"/>
    <p:sldLayoutId id="2147483862" r:id="rId4"/>
    <p:sldLayoutId id="2147483851" r:id="rId5"/>
    <p:sldLayoutId id="2147483852" r:id="rId6"/>
    <p:sldLayoutId id="2147483864" r:id="rId7"/>
  </p:sldLayoutIdLst>
  <p:hf hdr="0" ftr="0"/>
  <p:txStyles>
    <p:titleStyle>
      <a:lvl1pPr algn="l" defTabSz="914400" rtl="0" eaLnBrk="1" latinLnBrk="0" hangingPunct="1">
        <a:lnSpc>
          <a:spcPct val="90000"/>
        </a:lnSpc>
        <a:spcBef>
          <a:spcPct val="0"/>
        </a:spcBef>
        <a:buNone/>
        <a:defRPr sz="2800" b="1"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8731528"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429124"/>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3A31F23-6B5F-284D-B570-504C5F3200C4}"/>
              </a:ext>
            </a:extLst>
          </p:cNvPr>
          <p:cNvSpPr>
            <a:spLocks noGrp="1"/>
          </p:cNvSpPr>
          <p:nvPr>
            <p:ph type="ftr" sz="quarter" idx="3"/>
          </p:nvPr>
        </p:nvSpPr>
        <p:spPr>
          <a:xfrm>
            <a:off x="6165104" y="6356350"/>
            <a:ext cx="4497658" cy="365125"/>
          </a:xfrm>
          <a:prstGeom prst="rect">
            <a:avLst/>
          </a:prstGeom>
        </p:spPr>
        <p:txBody>
          <a:bodyPr vert="horz" lIns="0" tIns="0" rIns="0" bIns="0" rtlCol="0" anchor="ctr"/>
          <a:lstStyle>
            <a:lvl1pPr algn="r">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endParaRPr lang="nb-NO"/>
          </a:p>
        </p:txBody>
      </p:sp>
      <p:sp>
        <p:nvSpPr>
          <p:cNvPr id="6" name="Plassholder for lysbildenummer 5">
            <a:extLst>
              <a:ext uri="{FF2B5EF4-FFF2-40B4-BE49-F238E27FC236}">
                <a16:creationId xmlns:a16="http://schemas.microsoft.com/office/drawing/2014/main" id="{E99A95E3-4781-ED40-A46D-D83E0C201D84}"/>
              </a:ext>
            </a:extLst>
          </p:cNvPr>
          <p:cNvSpPr>
            <a:spLocks noGrp="1"/>
          </p:cNvSpPr>
          <p:nvPr>
            <p:ph type="sldNum" sz="quarter" idx="4"/>
          </p:nvPr>
        </p:nvSpPr>
        <p:spPr>
          <a:xfrm>
            <a:off x="10952693" y="6356350"/>
            <a:ext cx="684523" cy="365125"/>
          </a:xfrm>
          <a:prstGeom prst="rect">
            <a:avLst/>
          </a:prstGeom>
        </p:spPr>
        <p:txBody>
          <a:bodyPr vert="horz" lIns="0" tIns="0" rIns="0" bIns="0" rtlCol="0" anchor="ctr"/>
          <a:lstStyle>
            <a:lvl1pPr algn="r">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fld id="{4288501E-C257-5641-A554-F7A4E2A0FB01}" type="slidenum">
              <a:rPr lang="nb-NO" smtClean="0"/>
              <a:pPr/>
              <a:t>‹#›</a:t>
            </a:fld>
            <a:endParaRPr lang="nb-NO"/>
          </a:p>
        </p:txBody>
      </p:sp>
    </p:spTree>
    <p:extLst>
      <p:ext uri="{BB962C8B-B14F-4D97-AF65-F5344CB8AC3E}">
        <p14:creationId xmlns:p14="http://schemas.microsoft.com/office/powerpoint/2010/main" val="308657682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54" r:id="rId4"/>
    <p:sldLayoutId id="2147483855" r:id="rId5"/>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5" orient="horz" pos="754">
          <p15:clr>
            <a:srgbClr val="F26B43"/>
          </p15:clr>
        </p15:guide>
        <p15:guide id="16" orient="horz" pos="3816">
          <p15:clr>
            <a:srgbClr val="F26B43"/>
          </p15:clr>
        </p15:guide>
        <p15:guide id="17" orient="horz" pos="102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8731528"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429124"/>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3A31F23-6B5F-284D-B570-504C5F3200C4}"/>
              </a:ext>
            </a:extLst>
          </p:cNvPr>
          <p:cNvSpPr>
            <a:spLocks noGrp="1"/>
          </p:cNvSpPr>
          <p:nvPr>
            <p:ph type="ftr" sz="quarter" idx="3"/>
          </p:nvPr>
        </p:nvSpPr>
        <p:spPr>
          <a:xfrm>
            <a:off x="550863" y="6356350"/>
            <a:ext cx="5545137" cy="365125"/>
          </a:xfrm>
          <a:prstGeom prst="rect">
            <a:avLst/>
          </a:prstGeom>
        </p:spPr>
        <p:txBody>
          <a:bodyPr vert="horz" lIns="0" tIns="0" rIns="0" bIns="0" rtlCol="0" anchor="ctr"/>
          <a:lstStyle>
            <a:lvl1pPr algn="l">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endParaRPr lang="nb-NO"/>
          </a:p>
        </p:txBody>
      </p:sp>
      <p:pic>
        <p:nvPicPr>
          <p:cNvPr id="4" name="Bilde 3">
            <a:extLst>
              <a:ext uri="{FF2B5EF4-FFF2-40B4-BE49-F238E27FC236}">
                <a16:creationId xmlns:a16="http://schemas.microsoft.com/office/drawing/2014/main" id="{2B1E2FA6-4C5F-294F-A463-17B6FF4826F8}"/>
              </a:ext>
            </a:extLst>
          </p:cNvPr>
          <p:cNvPicPr>
            <a:picLocks noChangeAspect="1"/>
          </p:cNvPicPr>
          <p:nvPr userDrawn="1"/>
        </p:nvPicPr>
        <p:blipFill>
          <a:blip r:embed="rId19"/>
          <a:stretch>
            <a:fillRect/>
          </a:stretch>
        </p:blipFill>
        <p:spPr>
          <a:xfrm>
            <a:off x="9833252" y="424773"/>
            <a:ext cx="1807886" cy="775326"/>
          </a:xfrm>
          <a:prstGeom prst="rect">
            <a:avLst/>
          </a:prstGeom>
          <a:noFill/>
        </p:spPr>
      </p:pic>
    </p:spTree>
    <p:extLst>
      <p:ext uri="{BB962C8B-B14F-4D97-AF65-F5344CB8AC3E}">
        <p14:creationId xmlns:p14="http://schemas.microsoft.com/office/powerpoint/2010/main" val="147470195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46" r:id="rId15"/>
    <p:sldLayoutId id="2147483831" r:id="rId16"/>
    <p:sldLayoutId id="2147483832" r:id="rId17"/>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816">
          <p15:clr>
            <a:srgbClr val="F26B43"/>
          </p15:clr>
        </p15:guide>
        <p15:guide id="15" orient="horz" pos="754">
          <p15:clr>
            <a:srgbClr val="F26B43"/>
          </p15:clr>
        </p15:guide>
        <p15:guide id="16" orient="horz" pos="102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8731528"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429124"/>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3A31F23-6B5F-284D-B570-504C5F3200C4}"/>
              </a:ext>
            </a:extLst>
          </p:cNvPr>
          <p:cNvSpPr>
            <a:spLocks noGrp="1"/>
          </p:cNvSpPr>
          <p:nvPr>
            <p:ph type="ftr" sz="quarter" idx="3"/>
          </p:nvPr>
        </p:nvSpPr>
        <p:spPr>
          <a:xfrm>
            <a:off x="6165104" y="6356350"/>
            <a:ext cx="4497658" cy="365125"/>
          </a:xfrm>
          <a:prstGeom prst="rect">
            <a:avLst/>
          </a:prstGeom>
        </p:spPr>
        <p:txBody>
          <a:bodyPr vert="horz" lIns="0" tIns="0" rIns="0" bIns="0" rtlCol="0" anchor="ctr"/>
          <a:lstStyle>
            <a:lvl1pPr algn="r">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endParaRPr lang="nb-NO"/>
          </a:p>
        </p:txBody>
      </p:sp>
      <p:sp>
        <p:nvSpPr>
          <p:cNvPr id="6" name="Plassholder for lysbildenummer 5">
            <a:extLst>
              <a:ext uri="{FF2B5EF4-FFF2-40B4-BE49-F238E27FC236}">
                <a16:creationId xmlns:a16="http://schemas.microsoft.com/office/drawing/2014/main" id="{E99A95E3-4781-ED40-A46D-D83E0C201D84}"/>
              </a:ext>
            </a:extLst>
          </p:cNvPr>
          <p:cNvSpPr>
            <a:spLocks noGrp="1"/>
          </p:cNvSpPr>
          <p:nvPr>
            <p:ph type="sldNum" sz="quarter" idx="4"/>
          </p:nvPr>
        </p:nvSpPr>
        <p:spPr>
          <a:xfrm>
            <a:off x="10952693" y="6356350"/>
            <a:ext cx="684523" cy="365125"/>
          </a:xfrm>
          <a:prstGeom prst="rect">
            <a:avLst/>
          </a:prstGeom>
        </p:spPr>
        <p:txBody>
          <a:bodyPr vert="horz" lIns="0" tIns="0" rIns="0" bIns="0" rtlCol="0" anchor="ctr"/>
          <a:lstStyle>
            <a:lvl1pPr algn="r">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fld id="{4288501E-C257-5641-A554-F7A4E2A0FB01}" type="slidenum">
              <a:rPr lang="nb-NO" smtClean="0"/>
              <a:pPr/>
              <a:t>‹#›</a:t>
            </a:fld>
            <a:endParaRPr lang="nb-NO"/>
          </a:p>
        </p:txBody>
      </p:sp>
    </p:spTree>
    <p:extLst>
      <p:ext uri="{BB962C8B-B14F-4D97-AF65-F5344CB8AC3E}">
        <p14:creationId xmlns:p14="http://schemas.microsoft.com/office/powerpoint/2010/main" val="2880280323"/>
      </p:ext>
    </p:extLst>
  </p:cSld>
  <p:clrMap bg1="lt1" tx1="dk1" bg2="lt2" tx2="dk2" accent1="accent1" accent2="accent2" accent3="accent3" accent4="accent4" accent5="accent5" accent6="accent6" hlink="hlink" folHlink="folHlink"/>
  <p:sldLayoutIdLst>
    <p:sldLayoutId id="2147483866" r:id="rId1"/>
    <p:sldLayoutId id="2147483798" r:id="rId2"/>
    <p:sldLayoutId id="2147483803" r:id="rId3"/>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pos="7333" userDrawn="1">
          <p15:clr>
            <a:srgbClr val="F26B43"/>
          </p15:clr>
        </p15:guide>
        <p15:guide id="5" pos="347" userDrawn="1">
          <p15:clr>
            <a:srgbClr val="F26B43"/>
          </p15:clr>
        </p15:guide>
        <p15:guide id="6" orient="horz" pos="2160" userDrawn="1">
          <p15:clr>
            <a:srgbClr val="F26B43"/>
          </p15:clr>
        </p15:guide>
        <p15:guide id="10" orient="horz" pos="958" userDrawn="1">
          <p15:clr>
            <a:srgbClr val="F26B43"/>
          </p15:clr>
        </p15:guide>
        <p15:guide id="11" orient="horz" pos="799" userDrawn="1">
          <p15:clr>
            <a:srgbClr val="F26B43"/>
          </p15:clr>
        </p15:guide>
        <p15:guide id="12" pos="3749" userDrawn="1">
          <p15:clr>
            <a:srgbClr val="F26B43"/>
          </p15:clr>
        </p15:guide>
        <p15:guide id="13" pos="3931" userDrawn="1">
          <p15:clr>
            <a:srgbClr val="F26B43"/>
          </p15:clr>
        </p15:guide>
        <p15:guide id="15" orient="horz" pos="754" userDrawn="1">
          <p15:clr>
            <a:srgbClr val="F26B43"/>
          </p15:clr>
        </p15:guide>
        <p15:guide id="16" orient="horz" pos="3816" userDrawn="1">
          <p15:clr>
            <a:srgbClr val="F26B43"/>
          </p15:clr>
        </p15:guide>
        <p15:guide id="17" orient="horz" pos="102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11090274"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571999"/>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3A31F23-6B5F-284D-B570-504C5F3200C4}"/>
              </a:ext>
            </a:extLst>
          </p:cNvPr>
          <p:cNvSpPr>
            <a:spLocks noGrp="1"/>
          </p:cNvSpPr>
          <p:nvPr>
            <p:ph type="ftr" sz="quarter" idx="3"/>
          </p:nvPr>
        </p:nvSpPr>
        <p:spPr>
          <a:xfrm>
            <a:off x="550864" y="6359010"/>
            <a:ext cx="4497658" cy="365125"/>
          </a:xfrm>
          <a:prstGeom prst="rect">
            <a:avLst/>
          </a:prstGeom>
        </p:spPr>
        <p:txBody>
          <a:bodyPr vert="horz" lIns="0" tIns="0" rIns="0" bIns="0" rtlCol="0" anchor="ctr"/>
          <a:lstStyle>
            <a:lvl1pPr algn="l">
              <a:defRPr sz="1000">
                <a:solidFill>
                  <a:srgbClr val="002E5A"/>
                </a:solidFill>
                <a:latin typeface="Verdana" panose="020B0604030504040204" pitchFamily="34" charset="0"/>
                <a:ea typeface="Verdana" panose="020B0604030504040204" pitchFamily="34" charset="0"/>
                <a:cs typeface="Verdana" panose="020B0604030504040204" pitchFamily="34" charset="0"/>
              </a:defRPr>
            </a:lvl1pPr>
          </a:lstStyle>
          <a:p>
            <a:endParaRPr lang="nb-NO"/>
          </a:p>
        </p:txBody>
      </p:sp>
      <p:pic>
        <p:nvPicPr>
          <p:cNvPr id="4" name="Bilde 3">
            <a:extLst>
              <a:ext uri="{FF2B5EF4-FFF2-40B4-BE49-F238E27FC236}">
                <a16:creationId xmlns:a16="http://schemas.microsoft.com/office/drawing/2014/main" id="{2B1E2FA6-4C5F-294F-A463-17B6FF4826F8}"/>
              </a:ext>
            </a:extLst>
          </p:cNvPr>
          <p:cNvPicPr>
            <a:picLocks noChangeAspect="1"/>
          </p:cNvPicPr>
          <p:nvPr userDrawn="1"/>
        </p:nvPicPr>
        <p:blipFill>
          <a:blip r:embed="rId19"/>
          <a:stretch>
            <a:fillRect/>
          </a:stretch>
        </p:blipFill>
        <p:spPr>
          <a:xfrm>
            <a:off x="10687415" y="6337066"/>
            <a:ext cx="953723" cy="409012"/>
          </a:xfrm>
          <a:prstGeom prst="rect">
            <a:avLst/>
          </a:prstGeom>
          <a:noFill/>
        </p:spPr>
      </p:pic>
    </p:spTree>
    <p:extLst>
      <p:ext uri="{BB962C8B-B14F-4D97-AF65-F5344CB8AC3E}">
        <p14:creationId xmlns:p14="http://schemas.microsoft.com/office/powerpoint/2010/main" val="47940762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9" r:id="rId4"/>
    <p:sldLayoutId id="2147483790" r:id="rId5"/>
    <p:sldLayoutId id="2147483786" r:id="rId6"/>
    <p:sldLayoutId id="2147483787" r:id="rId7"/>
    <p:sldLayoutId id="2147483788" r:id="rId8"/>
    <p:sldLayoutId id="2147483791" r:id="rId9"/>
    <p:sldLayoutId id="2147483812" r:id="rId10"/>
    <p:sldLayoutId id="2147483792" r:id="rId11"/>
    <p:sldLayoutId id="2147483793" r:id="rId12"/>
    <p:sldLayoutId id="2147483813" r:id="rId13"/>
    <p:sldLayoutId id="2147483794" r:id="rId14"/>
    <p:sldLayoutId id="2147483797" r:id="rId15"/>
    <p:sldLayoutId id="2147483795" r:id="rId16"/>
    <p:sldLayoutId id="2147483796" r:id="rId17"/>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816" userDrawn="1">
          <p15:clr>
            <a:srgbClr val="F26B43"/>
          </p15:clr>
        </p15:guide>
        <p15:guide id="15" orient="horz" pos="754">
          <p15:clr>
            <a:srgbClr val="F26B43"/>
          </p15:clr>
        </p15:guide>
        <p15:guide id="16" orient="horz" pos="3906" userDrawn="1">
          <p15:clr>
            <a:srgbClr val="F26B43"/>
          </p15:clr>
        </p15:guide>
        <p15:guide id="17" orient="horz" pos="102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88603"/>
      </p:ext>
    </p:extLst>
  </p:cSld>
  <p:clrMap bg1="lt1" tx1="dk1" bg2="lt2" tx2="dk2" accent1="accent1" accent2="accent2" accent3="accent3" accent4="accent4" accent5="accent5" accent6="accent6" hlink="hlink" folHlink="folHlink"/>
  <p:sldLayoutIdLst>
    <p:sldLayoutId id="2147483836" r:id="rId1"/>
  </p:sldLayoutIdLst>
  <p:hf hdr="0" ftr="0"/>
  <p:txStyles>
    <p:titleStyle>
      <a:lvl1pPr algn="l" defTabSz="914400" rtl="0" eaLnBrk="1" latinLnBrk="0" hangingPunct="1">
        <a:lnSpc>
          <a:spcPct val="90000"/>
        </a:lnSpc>
        <a:spcBef>
          <a:spcPct val="0"/>
        </a:spcBef>
        <a:buNone/>
        <a:defRPr sz="28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04578"/>
      </p:ext>
    </p:extLst>
  </p:cSld>
  <p:clrMap bg1="lt1" tx1="dk1" bg2="lt2" tx2="dk2" accent1="accent1" accent2="accent2" accent3="accent3" accent4="accent4" accent5="accent5" accent6="accent6" hlink="hlink" folHlink="folHlink"/>
  <p:sldLayoutIdLst>
    <p:sldLayoutId id="2147483848" r:id="rId1"/>
    <p:sldLayoutId id="2147483850" r:id="rId2"/>
    <p:sldLayoutId id="2147483853" r:id="rId3"/>
  </p:sldLayoutIdLst>
  <p:hf hdr="0" ftr="0"/>
  <p:txStyles>
    <p:titleStyle>
      <a:lvl1pPr algn="l" defTabSz="914400" rtl="0" eaLnBrk="1" latinLnBrk="0" hangingPunct="1">
        <a:lnSpc>
          <a:spcPct val="90000"/>
        </a:lnSpc>
        <a:spcBef>
          <a:spcPct val="0"/>
        </a:spcBef>
        <a:buNone/>
        <a:defRPr sz="28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550862" y="291600"/>
            <a:ext cx="8731528" cy="972000"/>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550863" y="1628775"/>
            <a:ext cx="11090275" cy="4278042"/>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28493127"/>
      </p:ext>
    </p:extLst>
  </p:cSld>
  <p:clrMap bg1="lt1" tx1="dk1" bg2="lt2" tx2="dk2" accent1="accent1" accent2="accent2" accent3="accent3" accent4="accent4" accent5="accent5" accent6="accent6" hlink="hlink" folHlink="folHlink"/>
  <p:sldLayoutIdLst>
    <p:sldLayoutId id="2147483806" r:id="rId1"/>
  </p:sldLayoutIdLst>
  <p:hf hdr="0" ftr="0"/>
  <p:txStyles>
    <p:titleStyle>
      <a:lvl1pPr algn="l" defTabSz="914400" rtl="0" eaLnBrk="1" latinLnBrk="0" hangingPunct="1">
        <a:lnSpc>
          <a:spcPct val="90000"/>
        </a:lnSpc>
        <a:spcBef>
          <a:spcPct val="0"/>
        </a:spcBef>
        <a:buNone/>
        <a:defRPr sz="3200" b="0" kern="1200">
          <a:solidFill>
            <a:srgbClr val="004EA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004EA8"/>
        </a:buClr>
        <a:buSzPct val="12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004EA8"/>
        </a:buClr>
        <a:buSzPct val="120000"/>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004EA8"/>
        </a:buClr>
        <a:buSzPct val="120000"/>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333">
          <p15:clr>
            <a:srgbClr val="F26B43"/>
          </p15:clr>
        </p15:guide>
        <p15:guide id="5" pos="347">
          <p15:clr>
            <a:srgbClr val="F26B43"/>
          </p15:clr>
        </p15:guide>
        <p15:guide id="6" orient="horz" pos="2160">
          <p15:clr>
            <a:srgbClr val="F26B43"/>
          </p15:clr>
        </p15:guide>
        <p15:guide id="7" orient="horz" pos="3884">
          <p15:clr>
            <a:srgbClr val="F26B43"/>
          </p15:clr>
        </p15:guide>
        <p15:guide id="10" orient="horz" pos="958">
          <p15:clr>
            <a:srgbClr val="F26B43"/>
          </p15:clr>
        </p15:guide>
        <p15:guide id="11" orient="horz" pos="799">
          <p15:clr>
            <a:srgbClr val="F26B43"/>
          </p15:clr>
        </p15:guide>
        <p15:guide id="12" pos="3749">
          <p15:clr>
            <a:srgbClr val="F26B43"/>
          </p15:clr>
        </p15:guide>
        <p15:guide id="13" pos="3931">
          <p15:clr>
            <a:srgbClr val="F26B43"/>
          </p15:clr>
        </p15:guide>
        <p15:guide id="14" orient="horz" pos="3725">
          <p15:clr>
            <a:srgbClr val="F26B43"/>
          </p15:clr>
        </p15:guide>
        <p15:guide id="15" orient="horz" pos="754">
          <p15:clr>
            <a:srgbClr val="F26B43"/>
          </p15:clr>
        </p15:guide>
        <p15:guide id="16" orient="horz" pos="1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hyperlink" Target="https://www.publicdomainpictures.net/se/view-image.php?image=204591&amp;picture=lekfulla-barn" TargetMode="External"/><Relationship Id="rId2" Type="http://schemas.openxmlformats.org/officeDocument/2006/relationships/image" Target="../media/image37.jpe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0A707-0428-0041-9D6C-C2ECFA0C2F6A}"/>
              </a:ext>
            </a:extLst>
          </p:cNvPr>
          <p:cNvSpPr>
            <a:spLocks noGrp="1"/>
          </p:cNvSpPr>
          <p:nvPr>
            <p:ph type="title"/>
          </p:nvPr>
        </p:nvSpPr>
        <p:spPr/>
        <p:txBody>
          <a:bodyPr/>
          <a:lstStyle/>
          <a:p>
            <a:pPr algn="ctr"/>
            <a:r>
              <a:rPr lang="nb-NO"/>
              <a:t>Velkommen til Nygård skole</a:t>
            </a:r>
          </a:p>
        </p:txBody>
      </p:sp>
      <p:sp>
        <p:nvSpPr>
          <p:cNvPr id="3" name="Plassholder for tekst 2">
            <a:extLst>
              <a:ext uri="{FF2B5EF4-FFF2-40B4-BE49-F238E27FC236}">
                <a16:creationId xmlns:a16="http://schemas.microsoft.com/office/drawing/2014/main" id="{61806D1E-26AF-7D42-BB27-04F158448D9B}"/>
              </a:ext>
            </a:extLst>
          </p:cNvPr>
          <p:cNvSpPr>
            <a:spLocks noGrp="1"/>
          </p:cNvSpPr>
          <p:nvPr>
            <p:ph type="body" sz="quarter" idx="14"/>
          </p:nvPr>
        </p:nvSpPr>
        <p:spPr/>
        <p:txBody>
          <a:bodyPr/>
          <a:lstStyle/>
          <a:p>
            <a:pPr algn="ctr"/>
            <a:r>
              <a:rPr lang="nb-NO"/>
              <a:t>En skole med trivsel og læring for alle</a:t>
            </a:r>
          </a:p>
        </p:txBody>
      </p:sp>
    </p:spTree>
    <p:extLst>
      <p:ext uri="{BB962C8B-B14F-4D97-AF65-F5344CB8AC3E}">
        <p14:creationId xmlns:p14="http://schemas.microsoft.com/office/powerpoint/2010/main" val="39320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F90AA6-34C4-FF95-A59B-487CDA7CC965}"/>
              </a:ext>
            </a:extLst>
          </p:cNvPr>
          <p:cNvSpPr>
            <a:spLocks noGrp="1"/>
          </p:cNvSpPr>
          <p:nvPr>
            <p:ph type="title"/>
          </p:nvPr>
        </p:nvSpPr>
        <p:spPr>
          <a:xfrm>
            <a:off x="550863" y="296413"/>
            <a:ext cx="11086353" cy="972000"/>
          </a:xfrm>
        </p:spPr>
        <p:txBody>
          <a:bodyPr anchor="b">
            <a:normAutofit/>
          </a:bodyPr>
          <a:lstStyle/>
          <a:p>
            <a:r>
              <a:rPr lang="nb-NO"/>
              <a:t>Råd og tips til skolestartere</a:t>
            </a:r>
            <a:endParaRPr lang="no-NO"/>
          </a:p>
        </p:txBody>
      </p:sp>
      <p:sp>
        <p:nvSpPr>
          <p:cNvPr id="3" name="Plassholder for innhold 2">
            <a:extLst>
              <a:ext uri="{FF2B5EF4-FFF2-40B4-BE49-F238E27FC236}">
                <a16:creationId xmlns:a16="http://schemas.microsoft.com/office/drawing/2014/main" id="{3D8F51B6-6C82-886D-A754-E40DF9A34F55}"/>
              </a:ext>
            </a:extLst>
          </p:cNvPr>
          <p:cNvSpPr>
            <a:spLocks noGrp="1"/>
          </p:cNvSpPr>
          <p:nvPr>
            <p:ph sz="half" idx="1"/>
          </p:nvPr>
        </p:nvSpPr>
        <p:spPr>
          <a:xfrm>
            <a:off x="550864" y="1628775"/>
            <a:ext cx="5400674" cy="4572000"/>
          </a:xfrm>
        </p:spPr>
        <p:txBody>
          <a:bodyPr>
            <a:normAutofit lnSpcReduction="10000"/>
          </a:bodyPr>
          <a:lstStyle/>
          <a:p>
            <a:pPr rtl="0" fontAlgn="base">
              <a:lnSpc>
                <a:spcPct val="90000"/>
              </a:lnSpc>
              <a:spcBef>
                <a:spcPts val="1000"/>
              </a:spcBef>
              <a:spcAft>
                <a:spcPts val="0"/>
              </a:spcAft>
              <a:buFont typeface="Arial" panose="020B0604020202020204" pitchFamily="34" charset="0"/>
              <a:buChar char="•"/>
            </a:pPr>
            <a:r>
              <a:rPr lang="nb-NO" sz="1900" b="0" i="0" u="none" strike="noStrike">
                <a:effectLst/>
              </a:rPr>
              <a:t>Bli kjent på skolen. Bruk skolens uteområde</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Tren på å gå skolevei</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Følge beskjeder/utføre instruksjoner</a:t>
            </a:r>
          </a:p>
          <a:p>
            <a:pPr rtl="0" fontAlgn="base">
              <a:lnSpc>
                <a:spcPct val="90000"/>
              </a:lnSpc>
              <a:spcBef>
                <a:spcPts val="1000"/>
              </a:spcBef>
              <a:spcAft>
                <a:spcPts val="0"/>
              </a:spcAft>
              <a:buFont typeface="Arial" panose="020B0604020202020204" pitchFamily="34" charset="0"/>
              <a:buChar char="•"/>
            </a:pPr>
            <a:r>
              <a:rPr lang="nb-NO" sz="1900"/>
              <a:t>Snakk sammen om hvordan man er en god venn</a:t>
            </a:r>
            <a:endParaRPr lang="nb-NO" sz="1900" b="0" i="0" u="none" strike="noStrike">
              <a:effectLst/>
            </a:endParaRP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Av og påkledning/generell selvstendighet</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Toalett-trening/hygiene</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Turtaking i lek, spill og arbeid</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Tap og vinn med samme sinn</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Lær eget navn, adresse og egen fødselsdag</a:t>
            </a:r>
          </a:p>
          <a:p>
            <a:pPr rtl="0" fontAlgn="base">
              <a:lnSpc>
                <a:spcPct val="90000"/>
              </a:lnSpc>
              <a:spcBef>
                <a:spcPts val="1000"/>
              </a:spcBef>
              <a:spcAft>
                <a:spcPts val="0"/>
              </a:spcAft>
              <a:buFont typeface="Arial" panose="020B0604020202020204" pitchFamily="34" charset="0"/>
              <a:buChar char="•"/>
            </a:pPr>
            <a:r>
              <a:rPr lang="nb-NO" sz="1900" b="0" i="0" u="none" strike="noStrike">
                <a:effectLst/>
              </a:rPr>
              <a:t>Les gjerne for barna. Samtale om det dere leser</a:t>
            </a:r>
          </a:p>
          <a:p>
            <a:pPr>
              <a:lnSpc>
                <a:spcPct val="90000"/>
              </a:lnSpc>
            </a:pPr>
            <a:endParaRPr lang="no-NO" sz="1900"/>
          </a:p>
        </p:txBody>
      </p:sp>
      <p:pic>
        <p:nvPicPr>
          <p:cNvPr id="4" name="Bilde 3">
            <a:extLst>
              <a:ext uri="{FF2B5EF4-FFF2-40B4-BE49-F238E27FC236}">
                <a16:creationId xmlns:a16="http://schemas.microsoft.com/office/drawing/2014/main" id="{151A216D-3706-B826-624C-628F12AF7603}"/>
              </a:ext>
            </a:extLst>
          </p:cNvPr>
          <p:cNvPicPr>
            <a:picLocks noChangeAspect="1"/>
          </p:cNvPicPr>
          <p:nvPr/>
        </p:nvPicPr>
        <p:blipFill>
          <a:blip r:embed="rId2"/>
          <a:stretch>
            <a:fillRect/>
          </a:stretch>
        </p:blipFill>
        <p:spPr>
          <a:xfrm>
            <a:off x="6240464" y="2390193"/>
            <a:ext cx="5396752" cy="3049164"/>
          </a:xfrm>
          <a:prstGeom prst="rect">
            <a:avLst/>
          </a:prstGeom>
          <a:noFill/>
        </p:spPr>
      </p:pic>
    </p:spTree>
    <p:extLst>
      <p:ext uri="{BB962C8B-B14F-4D97-AF65-F5344CB8AC3E}">
        <p14:creationId xmlns:p14="http://schemas.microsoft.com/office/powerpoint/2010/main" val="53994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B147D0-6605-B736-D4E8-6F775C23AE10}"/>
              </a:ext>
            </a:extLst>
          </p:cNvPr>
          <p:cNvSpPr>
            <a:spLocks noGrp="1"/>
          </p:cNvSpPr>
          <p:nvPr>
            <p:ph type="title"/>
          </p:nvPr>
        </p:nvSpPr>
        <p:spPr>
          <a:xfrm>
            <a:off x="550863" y="296413"/>
            <a:ext cx="11090275" cy="972000"/>
          </a:xfrm>
        </p:spPr>
        <p:txBody>
          <a:bodyPr anchor="b">
            <a:normAutofit/>
          </a:bodyPr>
          <a:lstStyle/>
          <a:p>
            <a:r>
              <a:rPr lang="nb-NO" b="0"/>
              <a:t>VISMA</a:t>
            </a:r>
            <a:endParaRPr lang="no-NO" b="0"/>
          </a:p>
        </p:txBody>
      </p:sp>
      <p:sp>
        <p:nvSpPr>
          <p:cNvPr id="4105" name="Text Placeholder 2">
            <a:extLst>
              <a:ext uri="{FF2B5EF4-FFF2-40B4-BE49-F238E27FC236}">
                <a16:creationId xmlns:a16="http://schemas.microsoft.com/office/drawing/2014/main" id="{105BBE12-AEA4-CA94-1297-95A5BB7D602F}"/>
              </a:ext>
            </a:extLst>
          </p:cNvPr>
          <p:cNvSpPr>
            <a:spLocks noGrp="1"/>
          </p:cNvSpPr>
          <p:nvPr>
            <p:ph type="body" sz="half" idx="2"/>
          </p:nvPr>
        </p:nvSpPr>
        <p:spPr>
          <a:xfrm>
            <a:off x="7380726" y="1628775"/>
            <a:ext cx="4260412" cy="4572000"/>
          </a:xfrm>
        </p:spPr>
        <p:txBody>
          <a:bodyPr/>
          <a:lstStyle/>
          <a:p>
            <a:endParaRPr lang="en-US"/>
          </a:p>
        </p:txBody>
      </p:sp>
      <p:pic>
        <p:nvPicPr>
          <p:cNvPr id="4098" name="Picture 2" descr="Min skole - foresatt – Apper på Google Play">
            <a:extLst>
              <a:ext uri="{FF2B5EF4-FFF2-40B4-BE49-F238E27FC236}">
                <a16:creationId xmlns:a16="http://schemas.microsoft.com/office/drawing/2014/main" id="{5F11FA86-DC7C-D224-9CB6-A646B85C928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p:blipFill>
        <p:spPr bwMode="auto">
          <a:xfrm>
            <a:off x="3545634" y="1467309"/>
            <a:ext cx="4570834" cy="4570834"/>
          </a:xfrm>
          <a:prstGeom prst="rect">
            <a:avLst/>
          </a:prstGeom>
          <a:solidFill>
            <a:srgbClr val="FFFFFF"/>
          </a:solidFill>
        </p:spPr>
      </p:pic>
    </p:spTree>
    <p:extLst>
      <p:ext uri="{BB962C8B-B14F-4D97-AF65-F5344CB8AC3E}">
        <p14:creationId xmlns:p14="http://schemas.microsoft.com/office/powerpoint/2010/main" val="12408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A643E9-9110-B8B7-D8C3-B2CA32B3445C}"/>
              </a:ext>
            </a:extLst>
          </p:cNvPr>
          <p:cNvSpPr>
            <a:spLocks noGrp="1"/>
          </p:cNvSpPr>
          <p:nvPr>
            <p:ph type="title"/>
          </p:nvPr>
        </p:nvSpPr>
        <p:spPr>
          <a:xfrm>
            <a:off x="550863" y="296413"/>
            <a:ext cx="11086353" cy="972000"/>
          </a:xfrm>
        </p:spPr>
        <p:txBody>
          <a:bodyPr anchor="b">
            <a:normAutofit/>
          </a:bodyPr>
          <a:lstStyle/>
          <a:p>
            <a:r>
              <a:rPr lang="nb-NO"/>
              <a:t>Skolemelk</a:t>
            </a:r>
            <a:endParaRPr lang="no-NO"/>
          </a:p>
        </p:txBody>
      </p:sp>
      <p:pic>
        <p:nvPicPr>
          <p:cNvPr id="10" name="Plassholder for innhold 3">
            <a:extLst>
              <a:ext uri="{FF2B5EF4-FFF2-40B4-BE49-F238E27FC236}">
                <a16:creationId xmlns:a16="http://schemas.microsoft.com/office/drawing/2014/main" id="{7AAAAF71-E5AB-8B63-DA49-2EEF8F049CBB}"/>
              </a:ext>
            </a:extLst>
          </p:cNvPr>
          <p:cNvPicPr>
            <a:picLocks noChangeAspect="1"/>
          </p:cNvPicPr>
          <p:nvPr/>
        </p:nvPicPr>
        <p:blipFill>
          <a:blip r:embed="rId2"/>
          <a:stretch/>
        </p:blipFill>
        <p:spPr>
          <a:xfrm>
            <a:off x="5060950" y="2207800"/>
            <a:ext cx="6580187" cy="1710848"/>
          </a:xfrm>
          <a:prstGeom prst="rect">
            <a:avLst/>
          </a:prstGeom>
          <a:noFill/>
        </p:spPr>
      </p:pic>
      <p:sp>
        <p:nvSpPr>
          <p:cNvPr id="4" name="Plassholder for innhold 3">
            <a:extLst>
              <a:ext uri="{FF2B5EF4-FFF2-40B4-BE49-F238E27FC236}">
                <a16:creationId xmlns:a16="http://schemas.microsoft.com/office/drawing/2014/main" id="{A40E3A4D-5B8D-B503-ACDA-0AF90B29E191}"/>
              </a:ext>
            </a:extLst>
          </p:cNvPr>
          <p:cNvSpPr>
            <a:spLocks noGrp="1"/>
          </p:cNvSpPr>
          <p:nvPr>
            <p:ph type="body" sz="half" idx="2"/>
          </p:nvPr>
        </p:nvSpPr>
        <p:spPr>
          <a:xfrm>
            <a:off x="550863" y="1627878"/>
            <a:ext cx="4221163" cy="4581541"/>
          </a:xfrm>
        </p:spPr>
        <p:txBody>
          <a:bodyPr vert="horz" lIns="0" tIns="0" rIns="0" bIns="0" rtlCol="0" anchor="t">
            <a:normAutofit/>
          </a:bodyPr>
          <a:lstStyle/>
          <a:p>
            <a:pPr rtl="0" fontAlgn="base">
              <a:spcBef>
                <a:spcPts val="0"/>
              </a:spcBef>
              <a:spcAft>
                <a:spcPts val="0"/>
              </a:spcAft>
              <a:buFont typeface="Arial" panose="020B0604020202020204" pitchFamily="34" charset="0"/>
              <a:buChar char="•"/>
            </a:pPr>
            <a:r>
              <a:rPr lang="nb-NO" sz="2000" b="1" i="0" u="none" strike="noStrike">
                <a:effectLst/>
                <a:latin typeface="Verdana"/>
                <a:ea typeface="Verdana"/>
              </a:rPr>
              <a:t>Tilbud om melk</a:t>
            </a:r>
          </a:p>
          <a:p>
            <a:pPr rtl="0" fontAlgn="base">
              <a:spcBef>
                <a:spcPts val="1000"/>
              </a:spcBef>
              <a:spcAft>
                <a:spcPts val="0"/>
              </a:spcAft>
              <a:buFont typeface="Arial" panose="020B0604020202020204" pitchFamily="34" charset="0"/>
              <a:buChar char="•"/>
            </a:pPr>
            <a:r>
              <a:rPr lang="nb-NO" sz="2000" b="0" i="0" u="none" strike="noStrike">
                <a:effectLst/>
                <a:latin typeface="Verdana"/>
                <a:ea typeface="Verdana"/>
              </a:rPr>
              <a:t>Lett melk</a:t>
            </a:r>
          </a:p>
          <a:p>
            <a:pPr rtl="0" fontAlgn="base">
              <a:spcBef>
                <a:spcPts val="1000"/>
              </a:spcBef>
              <a:spcAft>
                <a:spcPts val="0"/>
              </a:spcAft>
              <a:buFont typeface="Arial" panose="020B0604020202020204" pitchFamily="34" charset="0"/>
              <a:buChar char="•"/>
            </a:pPr>
            <a:r>
              <a:rPr lang="nb-NO" sz="2000" b="0" i="0" u="none" strike="noStrike">
                <a:effectLst/>
                <a:latin typeface="Verdana"/>
                <a:ea typeface="Verdana"/>
              </a:rPr>
              <a:t>Ekstra lett</a:t>
            </a:r>
          </a:p>
          <a:p>
            <a:pPr rtl="0" fontAlgn="base">
              <a:spcBef>
                <a:spcPts val="1000"/>
              </a:spcBef>
              <a:spcAft>
                <a:spcPts val="0"/>
              </a:spcAft>
              <a:buFont typeface="Arial" panose="020B0604020202020204" pitchFamily="34" charset="0"/>
              <a:buChar char="•"/>
            </a:pPr>
            <a:r>
              <a:rPr lang="nb-NO" sz="2000" b="0" i="0" u="none" strike="noStrike">
                <a:effectLst/>
                <a:latin typeface="Verdana"/>
                <a:ea typeface="Verdana"/>
              </a:rPr>
              <a:t>Laktosefri melk</a:t>
            </a:r>
          </a:p>
          <a:p>
            <a:pPr rtl="0" fontAlgn="base">
              <a:spcBef>
                <a:spcPts val="1000"/>
              </a:spcBef>
              <a:spcAft>
                <a:spcPts val="0"/>
              </a:spcAft>
              <a:buFont typeface="Arial" panose="020B0604020202020204" pitchFamily="34" charset="0"/>
              <a:buChar char="•"/>
            </a:pPr>
            <a:r>
              <a:rPr lang="nb-NO" sz="2000" b="0" i="0" u="none" strike="noStrike" err="1">
                <a:effectLst/>
              </a:rPr>
              <a:t>Havremelk</a:t>
            </a:r>
            <a:endParaRPr lang="nb-NO" sz="2000" b="0" i="0" u="none" strike="noStrike">
              <a:effectLst/>
            </a:endParaRPr>
          </a:p>
          <a:p>
            <a:pPr rtl="0" fontAlgn="base">
              <a:spcBef>
                <a:spcPts val="1000"/>
              </a:spcBef>
              <a:spcAft>
                <a:spcPts val="0"/>
              </a:spcAft>
              <a:buFont typeface="Arial" panose="020B0604020202020204" pitchFamily="34" charset="0"/>
              <a:buChar char="•"/>
            </a:pPr>
            <a:r>
              <a:rPr lang="nb-NO" sz="2000" b="0" i="0" u="none" strike="noStrike">
                <a:effectLst/>
                <a:latin typeface="Verdana"/>
                <a:ea typeface="Verdana"/>
              </a:rPr>
              <a:t>Kakaomelk</a:t>
            </a:r>
          </a:p>
          <a:p>
            <a:pPr rtl="0" fontAlgn="base">
              <a:spcBef>
                <a:spcPts val="1000"/>
              </a:spcBef>
              <a:spcAft>
                <a:spcPts val="0"/>
              </a:spcAft>
              <a:buFont typeface="Arial" panose="020B0604020202020204" pitchFamily="34" charset="0"/>
              <a:buChar char="•"/>
            </a:pPr>
            <a:r>
              <a:rPr lang="nb-NO" sz="2000" b="0" i="0" u="none" strike="noStrike">
                <a:effectLst/>
                <a:latin typeface="Verdana"/>
                <a:ea typeface="Verdana"/>
              </a:rPr>
              <a:t>----------------------------------</a:t>
            </a:r>
          </a:p>
          <a:p>
            <a:pPr rtl="0">
              <a:spcBef>
                <a:spcPts val="1000"/>
              </a:spcBef>
              <a:spcAft>
                <a:spcPts val="0"/>
              </a:spcAft>
            </a:pPr>
            <a:endParaRPr lang="nb-NO" sz="2000" b="0" i="0" u="none" strike="noStrike">
              <a:effectLst/>
            </a:endParaRPr>
          </a:p>
          <a:p>
            <a:r>
              <a:rPr lang="nb-NO" sz="2000">
                <a:latin typeface="Verdana"/>
                <a:ea typeface="Verdana"/>
              </a:rPr>
              <a:t>Foreldre bestiller/betaler direkte. Fleksibel løsning. </a:t>
            </a:r>
            <a:endParaRPr lang="no-NO" sz="2000"/>
          </a:p>
        </p:txBody>
      </p:sp>
    </p:spTree>
    <p:extLst>
      <p:ext uri="{BB962C8B-B14F-4D97-AF65-F5344CB8AC3E}">
        <p14:creationId xmlns:p14="http://schemas.microsoft.com/office/powerpoint/2010/main" val="4144157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4ECADA-CBC0-95B5-D3F0-1C19B60E1874}"/>
              </a:ext>
            </a:extLst>
          </p:cNvPr>
          <p:cNvSpPr>
            <a:spLocks noGrp="1"/>
          </p:cNvSpPr>
          <p:nvPr>
            <p:ph type="title"/>
          </p:nvPr>
        </p:nvSpPr>
        <p:spPr/>
        <p:txBody>
          <a:bodyPr/>
          <a:lstStyle/>
          <a:p>
            <a:r>
              <a:rPr lang="nb-NO"/>
              <a:t>Skolevei</a:t>
            </a:r>
            <a:endParaRPr lang="no-NO"/>
          </a:p>
        </p:txBody>
      </p:sp>
      <p:sp>
        <p:nvSpPr>
          <p:cNvPr id="3" name="Plassholder for innhold 2">
            <a:extLst>
              <a:ext uri="{FF2B5EF4-FFF2-40B4-BE49-F238E27FC236}">
                <a16:creationId xmlns:a16="http://schemas.microsoft.com/office/drawing/2014/main" id="{4F7450F6-1B66-5589-2004-F06ED3F099DF}"/>
              </a:ext>
            </a:extLst>
          </p:cNvPr>
          <p:cNvSpPr>
            <a:spLocks noGrp="1"/>
          </p:cNvSpPr>
          <p:nvPr>
            <p:ph idx="1"/>
          </p:nvPr>
        </p:nvSpPr>
        <p:spPr/>
        <p:txBody>
          <a:bodyPr vert="horz" lIns="0" tIns="0" rIns="0" bIns="0" rtlCol="0" anchor="t">
            <a:normAutofit/>
          </a:bodyPr>
          <a:lstStyle/>
          <a:p>
            <a:pPr rtl="0" fontAlgn="base">
              <a:spcBef>
                <a:spcPts val="0"/>
              </a:spcBef>
              <a:spcAft>
                <a:spcPts val="0"/>
              </a:spcAft>
              <a:buFont typeface="Arial" panose="020B0604020202020204" pitchFamily="34" charset="0"/>
              <a:buChar char="•"/>
            </a:pPr>
            <a:r>
              <a:rPr lang="nb-NO" sz="2400" b="0" i="0" u="none" strike="noStrike">
                <a:solidFill>
                  <a:srgbClr val="000000"/>
                </a:solidFill>
                <a:effectLst/>
                <a:latin typeface="Verdana"/>
                <a:ea typeface="Verdana"/>
              </a:rPr>
              <a:t>Alle elever som har mer enn 2 km har krav på skyss (1.trinn)</a:t>
            </a:r>
          </a:p>
          <a:p>
            <a:pPr rtl="0" fontAlgn="base">
              <a:spcBef>
                <a:spcPts val="1000"/>
              </a:spcBef>
              <a:spcAft>
                <a:spcPts val="0"/>
              </a:spcAft>
              <a:buFont typeface="Arial" panose="020B0604020202020204" pitchFamily="34" charset="0"/>
              <a:buChar char="•"/>
            </a:pPr>
            <a:r>
              <a:rPr lang="nb-NO" sz="2400" b="0" i="0" u="none" strike="noStrike">
                <a:solidFill>
                  <a:srgbClr val="000000"/>
                </a:solidFill>
                <a:effectLst/>
                <a:latin typeface="Verdana"/>
                <a:ea typeface="Verdana"/>
              </a:rPr>
              <a:t>Elever som har farlig skolevei har krav på skyss.</a:t>
            </a:r>
          </a:p>
          <a:p>
            <a:pPr fontAlgn="base"/>
            <a:r>
              <a:rPr lang="nb-NO" sz="2400" b="0" i="0" u="none" strike="noStrike">
                <a:solidFill>
                  <a:srgbClr val="000000"/>
                </a:solidFill>
                <a:effectLst/>
                <a:latin typeface="Verdana"/>
                <a:ea typeface="Verdana"/>
              </a:rPr>
              <a:t>Oppfordrer elever til å gå til skolen</a:t>
            </a:r>
            <a:r>
              <a:rPr lang="nb-NO" sz="2400">
                <a:solidFill>
                  <a:srgbClr val="000000"/>
                </a:solidFill>
                <a:latin typeface="Verdana"/>
                <a:ea typeface="Verdana"/>
              </a:rPr>
              <a:t>. </a:t>
            </a:r>
            <a:r>
              <a:rPr lang="nb-NO" sz="2400" err="1">
                <a:solidFill>
                  <a:srgbClr val="000000"/>
                </a:solidFill>
                <a:latin typeface="Verdana"/>
                <a:ea typeface="Verdana"/>
              </a:rPr>
              <a:t>Gågrupper</a:t>
            </a:r>
            <a:r>
              <a:rPr lang="nb-NO" sz="2400">
                <a:solidFill>
                  <a:srgbClr val="000000"/>
                </a:solidFill>
                <a:latin typeface="Verdana"/>
                <a:ea typeface="Verdana"/>
              </a:rPr>
              <a:t> sammen med voksen.</a:t>
            </a:r>
            <a:endParaRPr lang="nb-NO" sz="2400" b="0" i="0" u="none" strike="noStrike">
              <a:solidFill>
                <a:srgbClr val="000000"/>
              </a:solidFill>
              <a:effectLst/>
              <a:latin typeface="Verdana"/>
              <a:ea typeface="Verdana"/>
            </a:endParaRPr>
          </a:p>
          <a:p>
            <a:endParaRPr lang="no-NO"/>
          </a:p>
        </p:txBody>
      </p:sp>
    </p:spTree>
    <p:extLst>
      <p:ext uri="{BB962C8B-B14F-4D97-AF65-F5344CB8AC3E}">
        <p14:creationId xmlns:p14="http://schemas.microsoft.com/office/powerpoint/2010/main" val="312960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A6FD09-6981-9257-6B78-FC4F2A6F3F02}"/>
              </a:ext>
            </a:extLst>
          </p:cNvPr>
          <p:cNvSpPr>
            <a:spLocks noGrp="1"/>
          </p:cNvSpPr>
          <p:nvPr>
            <p:ph type="title"/>
          </p:nvPr>
        </p:nvSpPr>
        <p:spPr>
          <a:xfrm>
            <a:off x="550863" y="296413"/>
            <a:ext cx="11086353" cy="972000"/>
          </a:xfrm>
        </p:spPr>
        <p:txBody>
          <a:bodyPr anchor="b">
            <a:normAutofit/>
          </a:bodyPr>
          <a:lstStyle/>
          <a:p>
            <a:r>
              <a:rPr lang="nb-NO"/>
              <a:t>Hvordan kan dere foreldre bidra til en trygg og god skolestart?</a:t>
            </a:r>
            <a:endParaRPr lang="no-NO"/>
          </a:p>
        </p:txBody>
      </p:sp>
      <p:sp>
        <p:nvSpPr>
          <p:cNvPr id="3" name="Plassholder for innhold 2">
            <a:extLst>
              <a:ext uri="{FF2B5EF4-FFF2-40B4-BE49-F238E27FC236}">
                <a16:creationId xmlns:a16="http://schemas.microsoft.com/office/drawing/2014/main" id="{A0289FCD-5AFB-8798-42DF-C2093D3F7976}"/>
              </a:ext>
            </a:extLst>
          </p:cNvPr>
          <p:cNvSpPr>
            <a:spLocks noGrp="1"/>
          </p:cNvSpPr>
          <p:nvPr>
            <p:ph type="body" sz="half" idx="2"/>
          </p:nvPr>
        </p:nvSpPr>
        <p:spPr>
          <a:xfrm>
            <a:off x="550863" y="1627681"/>
            <a:ext cx="4260412" cy="4573166"/>
          </a:xfrm>
        </p:spPr>
        <p:txBody>
          <a:bodyPr>
            <a:normAutofit/>
          </a:bodyPr>
          <a:lstStyle/>
          <a:p>
            <a:r>
              <a:rPr lang="nb-NO"/>
              <a:t>- Snakk sammen i grupper på 2-3</a:t>
            </a:r>
            <a:endParaRPr lang="no-NO"/>
          </a:p>
        </p:txBody>
      </p:sp>
      <p:pic>
        <p:nvPicPr>
          <p:cNvPr id="5" name="Plassholder for innhold 4">
            <a:extLst>
              <a:ext uri="{FF2B5EF4-FFF2-40B4-BE49-F238E27FC236}">
                <a16:creationId xmlns:a16="http://schemas.microsoft.com/office/drawing/2014/main" id="{2DFF2E0B-46A6-5E31-4847-E793AD6680F0}"/>
              </a:ext>
            </a:extLst>
          </p:cNvPr>
          <p:cNvPicPr>
            <a:picLocks noGrp="1" noChangeAspect="1"/>
          </p:cNvPicPr>
          <p:nvPr>
            <p:ph type="pic" sz="quarter" idx="13"/>
          </p:nvPr>
        </p:nvPicPr>
        <p:blipFill rotWithShape="1">
          <a:blip r:embed="rId2"/>
          <a:srcRect l="28004" r="9443" b="1"/>
          <a:stretch/>
        </p:blipFill>
        <p:spPr>
          <a:xfrm>
            <a:off x="5100200" y="1628775"/>
            <a:ext cx="6537016" cy="4572000"/>
          </a:xfrm>
          <a:prstGeom prst="rect">
            <a:avLst/>
          </a:prstGeom>
          <a:noFill/>
        </p:spPr>
      </p:pic>
    </p:spTree>
    <p:extLst>
      <p:ext uri="{BB962C8B-B14F-4D97-AF65-F5344CB8AC3E}">
        <p14:creationId xmlns:p14="http://schemas.microsoft.com/office/powerpoint/2010/main" val="2113368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2AC4F2-B792-D31B-90FE-44B1BF8FC637}"/>
              </a:ext>
            </a:extLst>
          </p:cNvPr>
          <p:cNvSpPr>
            <a:spLocks noGrp="1"/>
          </p:cNvSpPr>
          <p:nvPr>
            <p:ph type="title"/>
          </p:nvPr>
        </p:nvSpPr>
        <p:spPr/>
        <p:txBody>
          <a:bodyPr/>
          <a:lstStyle/>
          <a:p>
            <a:r>
              <a:rPr lang="nb-NO"/>
              <a:t>Foreldresamarbeid</a:t>
            </a:r>
            <a:endParaRPr lang="no-NO"/>
          </a:p>
        </p:txBody>
      </p:sp>
      <p:sp>
        <p:nvSpPr>
          <p:cNvPr id="3" name="Plassholder for innhold 2">
            <a:extLst>
              <a:ext uri="{FF2B5EF4-FFF2-40B4-BE49-F238E27FC236}">
                <a16:creationId xmlns:a16="http://schemas.microsoft.com/office/drawing/2014/main" id="{28E0B046-0172-D093-6049-B1B2200B3441}"/>
              </a:ext>
            </a:extLst>
          </p:cNvPr>
          <p:cNvSpPr>
            <a:spLocks noGrp="1"/>
          </p:cNvSpPr>
          <p:nvPr>
            <p:ph sz="half" idx="1"/>
          </p:nvPr>
        </p:nvSpPr>
        <p:spPr/>
        <p:txBody>
          <a:bodyPr>
            <a:normAutofit lnSpcReduction="10000"/>
          </a:bodyPr>
          <a:lstStyle/>
          <a:p>
            <a:pPr rtl="0" fontAlgn="base">
              <a:lnSpc>
                <a:spcPct val="170000"/>
              </a:lnSpc>
              <a:spcBef>
                <a:spcPts val="0"/>
              </a:spcBef>
              <a:spcAft>
                <a:spcPts val="0"/>
              </a:spcAft>
              <a:buFont typeface="Arial" panose="020B0604020202020204" pitchFamily="34" charset="0"/>
              <a:buChar char="•"/>
            </a:pPr>
            <a:r>
              <a:rPr lang="nb-NO" sz="2600" b="0" i="0" u="none" strike="noStrike">
                <a:solidFill>
                  <a:srgbClr val="000000"/>
                </a:solidFill>
                <a:effectLst/>
              </a:rPr>
              <a:t>Dere er viktige!</a:t>
            </a:r>
          </a:p>
          <a:p>
            <a:pPr rtl="0" fontAlgn="base">
              <a:lnSpc>
                <a:spcPct val="170000"/>
              </a:lnSpc>
              <a:spcBef>
                <a:spcPts val="0"/>
              </a:spcBef>
              <a:spcAft>
                <a:spcPts val="0"/>
              </a:spcAft>
              <a:buFont typeface="Arial" panose="020B0604020202020204" pitchFamily="34" charset="0"/>
              <a:buChar char="•"/>
            </a:pPr>
            <a:r>
              <a:rPr lang="nb-NO" sz="2600">
                <a:solidFill>
                  <a:srgbClr val="000000"/>
                </a:solidFill>
              </a:rPr>
              <a:t>Bli kjent</a:t>
            </a:r>
          </a:p>
          <a:p>
            <a:pPr rtl="0" fontAlgn="base">
              <a:lnSpc>
                <a:spcPct val="170000"/>
              </a:lnSpc>
              <a:spcBef>
                <a:spcPts val="0"/>
              </a:spcBef>
              <a:spcAft>
                <a:spcPts val="0"/>
              </a:spcAft>
              <a:buFont typeface="Arial" panose="020B0604020202020204" pitchFamily="34" charset="0"/>
              <a:buChar char="•"/>
            </a:pPr>
            <a:r>
              <a:rPr lang="nb-NO" sz="2600">
                <a:solidFill>
                  <a:srgbClr val="000000"/>
                </a:solidFill>
              </a:rPr>
              <a:t>Ta initiativ og vis interesse</a:t>
            </a:r>
          </a:p>
          <a:p>
            <a:pPr rtl="0" fontAlgn="base">
              <a:lnSpc>
                <a:spcPct val="170000"/>
              </a:lnSpc>
              <a:spcBef>
                <a:spcPts val="0"/>
              </a:spcBef>
              <a:spcAft>
                <a:spcPts val="0"/>
              </a:spcAft>
              <a:buFont typeface="Arial" panose="020B0604020202020204" pitchFamily="34" charset="0"/>
              <a:buChar char="•"/>
            </a:pPr>
            <a:r>
              <a:rPr lang="nb-NO" sz="2600">
                <a:solidFill>
                  <a:srgbClr val="000000"/>
                </a:solidFill>
              </a:rPr>
              <a:t>Lav terskel for å ta kontakt</a:t>
            </a:r>
          </a:p>
          <a:p>
            <a:pPr rtl="0" fontAlgn="base">
              <a:lnSpc>
                <a:spcPct val="170000"/>
              </a:lnSpc>
              <a:spcBef>
                <a:spcPts val="0"/>
              </a:spcBef>
              <a:spcAft>
                <a:spcPts val="0"/>
              </a:spcAft>
              <a:buFont typeface="Arial" panose="020B0604020202020204" pitchFamily="34" charset="0"/>
              <a:buChar char="•"/>
            </a:pPr>
            <a:r>
              <a:rPr lang="nb-NO" sz="2600">
                <a:solidFill>
                  <a:srgbClr val="000000"/>
                </a:solidFill>
              </a:rPr>
              <a:t>Gode relasjoner mellom voksne er av betydning for klasse- og læringsmiljø</a:t>
            </a:r>
          </a:p>
          <a:p>
            <a:pPr rtl="0" fontAlgn="base">
              <a:lnSpc>
                <a:spcPct val="170000"/>
              </a:lnSpc>
              <a:spcBef>
                <a:spcPts val="0"/>
              </a:spcBef>
              <a:spcAft>
                <a:spcPts val="0"/>
              </a:spcAft>
              <a:buFont typeface="Arial" panose="020B0604020202020204" pitchFamily="34" charset="0"/>
              <a:buChar char="•"/>
            </a:pPr>
            <a:endParaRPr lang="nb-NO" sz="3400" b="0" i="0" u="none" strike="noStrike">
              <a:solidFill>
                <a:srgbClr val="000000"/>
              </a:solidFill>
              <a:effectLst/>
            </a:endParaRPr>
          </a:p>
          <a:p>
            <a:pPr marL="0" indent="0" rtl="0" fontAlgn="base">
              <a:lnSpc>
                <a:spcPct val="170000"/>
              </a:lnSpc>
              <a:spcBef>
                <a:spcPts val="0"/>
              </a:spcBef>
              <a:spcAft>
                <a:spcPts val="0"/>
              </a:spcAft>
              <a:buNone/>
            </a:pPr>
            <a:endParaRPr lang="nb-NO" sz="1800" b="0" i="0" u="none" strike="noStrike">
              <a:solidFill>
                <a:srgbClr val="000000"/>
              </a:solidFill>
              <a:effectLst/>
            </a:endParaRPr>
          </a:p>
          <a:p>
            <a:pPr marL="0" indent="0">
              <a:buNone/>
            </a:pPr>
            <a:endParaRPr lang="no-NO"/>
          </a:p>
        </p:txBody>
      </p:sp>
      <p:sp>
        <p:nvSpPr>
          <p:cNvPr id="4" name="Plassholder for innhold 3">
            <a:extLst>
              <a:ext uri="{FF2B5EF4-FFF2-40B4-BE49-F238E27FC236}">
                <a16:creationId xmlns:a16="http://schemas.microsoft.com/office/drawing/2014/main" id="{B9EEAD99-3D65-E01C-BB27-4D92B70586EF}"/>
              </a:ext>
            </a:extLst>
          </p:cNvPr>
          <p:cNvSpPr>
            <a:spLocks noGrp="1"/>
          </p:cNvSpPr>
          <p:nvPr>
            <p:ph sz="half" idx="2"/>
          </p:nvPr>
        </p:nvSpPr>
        <p:spPr/>
        <p:txBody>
          <a:bodyPr vert="horz" lIns="0" tIns="0" rIns="0" bIns="0" rtlCol="0" anchor="t">
            <a:normAutofit lnSpcReduction="10000"/>
          </a:bodyPr>
          <a:lstStyle/>
          <a:p>
            <a:pPr rtl="0" fontAlgn="base">
              <a:spcBef>
                <a:spcPts val="1000"/>
              </a:spcBef>
              <a:spcAft>
                <a:spcPts val="0"/>
              </a:spcAft>
              <a:buFont typeface="Arial" panose="020B0604020202020204" pitchFamily="34" charset="0"/>
              <a:buChar char="•"/>
            </a:pPr>
            <a:r>
              <a:rPr lang="nb-NO" sz="2600" b="0" i="0" u="none" strike="noStrike">
                <a:effectLst/>
                <a:latin typeface="Verdana"/>
                <a:ea typeface="Verdana"/>
              </a:rPr>
              <a:t>Valg av </a:t>
            </a:r>
            <a:r>
              <a:rPr lang="nb-NO" sz="2600">
                <a:latin typeface="Verdana"/>
                <a:ea typeface="Verdana"/>
              </a:rPr>
              <a:t>FAU:</a:t>
            </a:r>
            <a:endParaRPr lang="nb-NO" sz="2600" b="0" i="0" u="none" strike="noStrike">
              <a:effectLst/>
            </a:endParaRPr>
          </a:p>
          <a:p>
            <a:r>
              <a:rPr lang="nb-NO" sz="2000" dirty="0">
                <a:latin typeface="Verdana"/>
                <a:ea typeface="Verdana"/>
              </a:rPr>
              <a:t>Emilie </a:t>
            </a:r>
            <a:r>
              <a:rPr lang="nb-NO" sz="2000" err="1">
                <a:latin typeface="Verdana"/>
                <a:ea typeface="Verdana"/>
              </a:rPr>
              <a:t>Kallhovd</a:t>
            </a:r>
            <a:r>
              <a:rPr lang="nb-NO" sz="2000" dirty="0">
                <a:latin typeface="Verdana"/>
                <a:ea typeface="Verdana"/>
              </a:rPr>
              <a:t> (Julian)</a:t>
            </a:r>
          </a:p>
          <a:p>
            <a:r>
              <a:rPr lang="nb-NO" sz="2000">
                <a:latin typeface="Verdana"/>
                <a:ea typeface="Verdana"/>
              </a:rPr>
              <a:t>Vara:</a:t>
            </a:r>
            <a:endParaRPr lang="nb-NO" sz="2000" dirty="0">
              <a:latin typeface="Verdana"/>
              <a:ea typeface="Verdana"/>
            </a:endParaRPr>
          </a:p>
          <a:p>
            <a:r>
              <a:rPr lang="nb-NO" sz="2000" err="1">
                <a:latin typeface="Verdana"/>
                <a:ea typeface="Verdana"/>
              </a:rPr>
              <a:t>Nicaolai</a:t>
            </a:r>
            <a:r>
              <a:rPr lang="nb-NO" sz="2000">
                <a:latin typeface="Verdana"/>
                <a:ea typeface="Verdana"/>
              </a:rPr>
              <a:t> B. </a:t>
            </a:r>
            <a:r>
              <a:rPr lang="nb-NO" sz="2000" err="1">
                <a:latin typeface="Verdana"/>
                <a:ea typeface="Verdana"/>
              </a:rPr>
              <a:t>Ertzeid</a:t>
            </a:r>
            <a:r>
              <a:rPr lang="nb-NO" sz="2000" dirty="0">
                <a:latin typeface="Verdana"/>
                <a:ea typeface="Verdana"/>
              </a:rPr>
              <a:t> (Bie)</a:t>
            </a:r>
          </a:p>
          <a:p>
            <a:r>
              <a:rPr lang="nb-NO" sz="2600">
                <a:latin typeface="Verdana"/>
                <a:ea typeface="Verdana"/>
              </a:rPr>
              <a:t>Valg av foreldrekontakt:</a:t>
            </a:r>
          </a:p>
          <a:p>
            <a:r>
              <a:rPr lang="nb-NO" sz="2000" dirty="0">
                <a:latin typeface="Verdana"/>
                <a:ea typeface="Verdana"/>
              </a:rPr>
              <a:t>Christoffer </a:t>
            </a:r>
            <a:r>
              <a:rPr lang="nb-NO" sz="2000" err="1">
                <a:latin typeface="Verdana"/>
                <a:ea typeface="Verdana"/>
              </a:rPr>
              <a:t>Holskog</a:t>
            </a:r>
            <a:r>
              <a:rPr lang="nb-NO" sz="2000" dirty="0">
                <a:latin typeface="Verdana"/>
                <a:ea typeface="Verdana"/>
              </a:rPr>
              <a:t> (Marius)</a:t>
            </a:r>
            <a:endParaRPr lang="nb-NO" sz="2000"/>
          </a:p>
          <a:p>
            <a:r>
              <a:rPr lang="nb-NO" sz="2000" dirty="0">
                <a:latin typeface="Verdana"/>
                <a:ea typeface="Verdana"/>
              </a:rPr>
              <a:t>Monica Barnett (Pernille)</a:t>
            </a:r>
          </a:p>
          <a:p>
            <a:r>
              <a:rPr lang="nb-NO" sz="2000">
                <a:latin typeface="Verdana"/>
                <a:ea typeface="Verdana"/>
              </a:rPr>
              <a:t>Vara:</a:t>
            </a:r>
            <a:endParaRPr lang="nb-NO" sz="2000" dirty="0">
              <a:latin typeface="Verdana"/>
              <a:ea typeface="Verdana"/>
            </a:endParaRPr>
          </a:p>
          <a:p>
            <a:r>
              <a:rPr lang="nb-NO" sz="2000" dirty="0">
                <a:latin typeface="Verdana"/>
                <a:ea typeface="Verdana"/>
              </a:rPr>
              <a:t>Marie </a:t>
            </a:r>
            <a:r>
              <a:rPr lang="nb-NO" sz="2000" dirty="0" err="1">
                <a:latin typeface="Verdana"/>
                <a:ea typeface="Verdana"/>
              </a:rPr>
              <a:t>Try</a:t>
            </a:r>
            <a:r>
              <a:rPr lang="nb-NO" sz="2000" dirty="0">
                <a:latin typeface="Verdana"/>
                <a:ea typeface="Verdana"/>
              </a:rPr>
              <a:t> (Jørgen)</a:t>
            </a:r>
            <a:endParaRPr lang="nb-NO" sz="2000" dirty="0"/>
          </a:p>
          <a:p>
            <a:r>
              <a:rPr lang="nb-NO" sz="2000" dirty="0">
                <a:latin typeface="Verdana"/>
                <a:ea typeface="Verdana"/>
              </a:rPr>
              <a:t>Lisa </a:t>
            </a:r>
            <a:r>
              <a:rPr lang="nb-NO" sz="2000" err="1">
                <a:latin typeface="Verdana"/>
                <a:ea typeface="Verdana"/>
              </a:rPr>
              <a:t>Vassmo</a:t>
            </a:r>
            <a:r>
              <a:rPr lang="nb-NO" sz="2000" dirty="0">
                <a:latin typeface="Verdana"/>
                <a:ea typeface="Verdana"/>
              </a:rPr>
              <a:t> </a:t>
            </a:r>
            <a:r>
              <a:rPr lang="nb-NO" sz="2000">
                <a:latin typeface="Verdana"/>
                <a:ea typeface="Verdana"/>
              </a:rPr>
              <a:t>Anderesen(Jakob)</a:t>
            </a:r>
            <a:endParaRPr lang="nb-NO" sz="2000" dirty="0"/>
          </a:p>
          <a:p>
            <a:endParaRPr lang="nb-NO" sz="2000" dirty="0"/>
          </a:p>
          <a:p>
            <a:endParaRPr lang="nb-NO" sz="2600" dirty="0"/>
          </a:p>
        </p:txBody>
      </p:sp>
    </p:spTree>
    <p:extLst>
      <p:ext uri="{BB962C8B-B14F-4D97-AF65-F5344CB8AC3E}">
        <p14:creationId xmlns:p14="http://schemas.microsoft.com/office/powerpoint/2010/main" val="113640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6E1661A-49F4-F6B4-F18F-164EA7C89298}"/>
              </a:ext>
            </a:extLst>
          </p:cNvPr>
          <p:cNvSpPr>
            <a:spLocks noGrp="1"/>
          </p:cNvSpPr>
          <p:nvPr>
            <p:ph type="title"/>
          </p:nvPr>
        </p:nvSpPr>
        <p:spPr>
          <a:xfrm>
            <a:off x="550863" y="296413"/>
            <a:ext cx="11090275" cy="972000"/>
          </a:xfrm>
        </p:spPr>
        <p:txBody>
          <a:bodyPr anchor="b">
            <a:normAutofit/>
          </a:bodyPr>
          <a:lstStyle/>
          <a:p>
            <a:r>
              <a:rPr lang="nb-NO"/>
              <a:t>God start</a:t>
            </a:r>
            <a:endParaRPr lang="no-NO"/>
          </a:p>
        </p:txBody>
      </p:sp>
      <p:pic>
        <p:nvPicPr>
          <p:cNvPr id="8" name="Picture 2">
            <a:extLst>
              <a:ext uri="{FF2B5EF4-FFF2-40B4-BE49-F238E27FC236}">
                <a16:creationId xmlns:a16="http://schemas.microsoft.com/office/drawing/2014/main" id="{9E782DB1-D320-5736-F75F-A02EB1F632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3166" y="1362075"/>
            <a:ext cx="4844642" cy="457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Plassholder for innhold 5">
            <a:extLst>
              <a:ext uri="{FF2B5EF4-FFF2-40B4-BE49-F238E27FC236}">
                <a16:creationId xmlns:a16="http://schemas.microsoft.com/office/drawing/2014/main" id="{F76B40C1-F858-6B07-887F-9E2ABA8F0370}"/>
              </a:ext>
            </a:extLst>
          </p:cNvPr>
          <p:cNvSpPr>
            <a:spLocks noGrp="1"/>
          </p:cNvSpPr>
          <p:nvPr>
            <p:ph idx="13"/>
          </p:nvPr>
        </p:nvSpPr>
        <p:spPr>
          <a:xfrm>
            <a:off x="550864" y="1628775"/>
            <a:ext cx="4343398" cy="4572000"/>
          </a:xfrm>
        </p:spPr>
        <p:txBody>
          <a:bodyPr vert="horz" lIns="0" tIns="0" rIns="0" bIns="0" rtlCol="0" anchor="t">
            <a:normAutofit/>
          </a:bodyPr>
          <a:lstStyle/>
          <a:p>
            <a:pPr>
              <a:lnSpc>
                <a:spcPct val="90000"/>
              </a:lnSpc>
            </a:pPr>
            <a:r>
              <a:rPr lang="nb-NO" altLang="nb-NO" sz="1900">
                <a:latin typeface="Verdana"/>
                <a:ea typeface="Verdana"/>
              </a:rPr>
              <a:t>Et positivt inntrykk av skolen</a:t>
            </a:r>
            <a:endParaRPr lang="en-US">
              <a:latin typeface="Verdana"/>
              <a:ea typeface="Verdana"/>
            </a:endParaRPr>
          </a:p>
          <a:p>
            <a:pPr marL="0" indent="0">
              <a:lnSpc>
                <a:spcPct val="90000"/>
              </a:lnSpc>
              <a:buNone/>
            </a:pPr>
            <a:r>
              <a:rPr lang="nb-NO" altLang="nb-NO" sz="1900">
                <a:latin typeface="Verdana"/>
                <a:ea typeface="Verdana"/>
              </a:rPr>
              <a:t>- hvordan snakker dere om skolen?</a:t>
            </a:r>
            <a:br>
              <a:rPr lang="nb-NO" altLang="nb-NO" sz="1900">
                <a:latin typeface="Verdana"/>
                <a:ea typeface="Verdana"/>
              </a:rPr>
            </a:br>
            <a:r>
              <a:rPr lang="nb-NO" altLang="nb-NO" sz="1900">
                <a:latin typeface="Verdana"/>
                <a:ea typeface="Verdana"/>
              </a:rPr>
              <a:t>- holdninger til skolen</a:t>
            </a:r>
            <a:endParaRPr lang="en-US">
              <a:latin typeface="Verdana"/>
              <a:ea typeface="Verdana"/>
            </a:endParaRPr>
          </a:p>
          <a:p>
            <a:pPr eaLnBrk="1" hangingPunct="1">
              <a:lnSpc>
                <a:spcPct val="90000"/>
              </a:lnSpc>
              <a:buFontTx/>
              <a:buNone/>
            </a:pPr>
            <a:endParaRPr lang="nb-NO" altLang="nb-NO" sz="1900"/>
          </a:p>
          <a:p>
            <a:pPr>
              <a:lnSpc>
                <a:spcPct val="90000"/>
              </a:lnSpc>
            </a:pPr>
            <a:r>
              <a:rPr lang="nb-NO" altLang="nb-NO" sz="1900">
                <a:latin typeface="Verdana"/>
                <a:ea typeface="Verdana"/>
              </a:rPr>
              <a:t>Oppmuntre. Positive forventninger som barna kan innfri.</a:t>
            </a:r>
          </a:p>
          <a:p>
            <a:pPr eaLnBrk="1" hangingPunct="1">
              <a:lnSpc>
                <a:spcPct val="90000"/>
              </a:lnSpc>
            </a:pPr>
            <a:endParaRPr lang="nb-NO" altLang="nb-NO" sz="1900"/>
          </a:p>
          <a:p>
            <a:pPr>
              <a:lnSpc>
                <a:spcPct val="90000"/>
              </a:lnSpc>
            </a:pPr>
            <a:r>
              <a:rPr lang="nb-NO" altLang="nb-NO" sz="1900">
                <a:latin typeface="Verdana"/>
                <a:ea typeface="Verdana"/>
              </a:rPr>
              <a:t>Finn fram til barnas sterke sider og anerkjenn innsats og verdi i den de er.</a:t>
            </a:r>
          </a:p>
          <a:p>
            <a:pPr eaLnBrk="1" hangingPunct="1">
              <a:lnSpc>
                <a:spcPct val="90000"/>
              </a:lnSpc>
              <a:buFontTx/>
              <a:buNone/>
            </a:pPr>
            <a:r>
              <a:rPr lang="nb-NO" altLang="nb-NO" sz="1900">
                <a:latin typeface="Verdana"/>
                <a:ea typeface="Verdana"/>
              </a:rPr>
              <a:t> </a:t>
            </a:r>
          </a:p>
          <a:p>
            <a:pPr>
              <a:lnSpc>
                <a:spcPct val="90000"/>
              </a:lnSpc>
            </a:pPr>
            <a:endParaRPr lang="no-NO" sz="1900"/>
          </a:p>
        </p:txBody>
      </p:sp>
    </p:spTree>
    <p:extLst>
      <p:ext uri="{BB962C8B-B14F-4D97-AF65-F5344CB8AC3E}">
        <p14:creationId xmlns:p14="http://schemas.microsoft.com/office/powerpoint/2010/main" val="86894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D001-1C66-7771-F9A1-359C513D1F07}"/>
              </a:ext>
            </a:extLst>
          </p:cNvPr>
          <p:cNvSpPr>
            <a:spLocks noGrp="1"/>
          </p:cNvSpPr>
          <p:nvPr>
            <p:ph type="title"/>
          </p:nvPr>
        </p:nvSpPr>
        <p:spPr>
          <a:xfrm>
            <a:off x="550863" y="544293"/>
            <a:ext cx="11086353" cy="972000"/>
          </a:xfrm>
        </p:spPr>
        <p:txBody>
          <a:bodyPr anchor="b">
            <a:normAutofit fontScale="90000"/>
          </a:bodyPr>
          <a:lstStyle/>
          <a:p>
            <a:r>
              <a:rPr lang="en-US" err="1">
                <a:latin typeface="Verdana"/>
                <a:ea typeface="Verdana"/>
              </a:rPr>
              <a:t>Robuste</a:t>
            </a:r>
            <a:r>
              <a:rPr lang="en-US">
                <a:latin typeface="Verdana"/>
                <a:ea typeface="Verdana"/>
              </a:rPr>
              <a:t> barn</a:t>
            </a:r>
            <a:r>
              <a:rPr lang="en-US" sz="2200">
                <a:latin typeface="Verdana"/>
                <a:ea typeface="Verdana"/>
              </a:rPr>
              <a:t> </a:t>
            </a:r>
            <a:br>
              <a:rPr lang="en-US" sz="2200"/>
            </a:br>
            <a:r>
              <a:rPr lang="en-US" sz="2200">
                <a:latin typeface="Verdana"/>
                <a:ea typeface="Verdana"/>
              </a:rPr>
              <a:t>- </a:t>
            </a:r>
            <a:r>
              <a:rPr lang="en-US" sz="2200" err="1">
                <a:latin typeface="Verdana"/>
                <a:ea typeface="Verdana"/>
              </a:rPr>
              <a:t>hvordan</a:t>
            </a:r>
            <a:r>
              <a:rPr lang="en-US" sz="2200">
                <a:latin typeface="Verdana"/>
                <a:ea typeface="Verdana"/>
              </a:rPr>
              <a:t> </a:t>
            </a:r>
            <a:r>
              <a:rPr lang="en-US" sz="2200" err="1">
                <a:latin typeface="Verdana"/>
                <a:ea typeface="Verdana"/>
              </a:rPr>
              <a:t>hjelpe</a:t>
            </a:r>
            <a:r>
              <a:rPr lang="en-US" sz="2200">
                <a:latin typeface="Verdana"/>
                <a:ea typeface="Verdana"/>
              </a:rPr>
              <a:t> </a:t>
            </a:r>
            <a:r>
              <a:rPr lang="en-US" sz="2200" err="1">
                <a:latin typeface="Verdana"/>
                <a:ea typeface="Verdana"/>
              </a:rPr>
              <a:t>barna</a:t>
            </a:r>
            <a:r>
              <a:rPr lang="en-US" sz="2200">
                <a:latin typeface="Verdana"/>
                <a:ea typeface="Verdana"/>
              </a:rPr>
              <a:t> </a:t>
            </a:r>
            <a:r>
              <a:rPr lang="en-US" sz="2200" err="1">
                <a:latin typeface="Verdana"/>
                <a:ea typeface="Verdana"/>
              </a:rPr>
              <a:t>våre</a:t>
            </a:r>
            <a:r>
              <a:rPr lang="en-US" sz="2200">
                <a:latin typeface="Verdana"/>
                <a:ea typeface="Verdana"/>
              </a:rPr>
              <a:t> </a:t>
            </a:r>
            <a:r>
              <a:rPr lang="en-US" sz="2200" err="1">
                <a:latin typeface="Verdana"/>
                <a:ea typeface="Verdana"/>
              </a:rPr>
              <a:t>til</a:t>
            </a:r>
            <a:r>
              <a:rPr lang="en-US" sz="2200">
                <a:latin typeface="Verdana"/>
                <a:ea typeface="Verdana"/>
              </a:rPr>
              <a:t> å </a:t>
            </a:r>
            <a:r>
              <a:rPr lang="en-US" sz="2200" err="1">
                <a:latin typeface="Verdana"/>
                <a:ea typeface="Verdana"/>
              </a:rPr>
              <a:t>tåle</a:t>
            </a:r>
            <a:r>
              <a:rPr lang="en-US" sz="2200">
                <a:latin typeface="Verdana"/>
                <a:ea typeface="Verdana"/>
              </a:rPr>
              <a:t> det </a:t>
            </a:r>
            <a:r>
              <a:rPr lang="en-US" sz="2200" err="1">
                <a:latin typeface="Verdana"/>
                <a:ea typeface="Verdana"/>
              </a:rPr>
              <a:t>som</a:t>
            </a:r>
            <a:r>
              <a:rPr lang="en-US" sz="2200">
                <a:latin typeface="Verdana"/>
                <a:ea typeface="Verdana"/>
              </a:rPr>
              <a:t> </a:t>
            </a:r>
            <a:r>
              <a:rPr lang="en-US" sz="2200" err="1">
                <a:latin typeface="Verdana"/>
                <a:ea typeface="Verdana"/>
              </a:rPr>
              <a:t>kan</a:t>
            </a:r>
            <a:r>
              <a:rPr lang="en-US" sz="2200">
                <a:latin typeface="Verdana"/>
                <a:ea typeface="Verdana"/>
              </a:rPr>
              <a:t> </a:t>
            </a:r>
            <a:r>
              <a:rPr lang="en-US" sz="2200" err="1">
                <a:latin typeface="Verdana"/>
                <a:ea typeface="Verdana"/>
              </a:rPr>
              <a:t>være</a:t>
            </a:r>
            <a:r>
              <a:rPr lang="en-US" sz="2200">
                <a:latin typeface="Verdana"/>
                <a:ea typeface="Verdana"/>
              </a:rPr>
              <a:t> </a:t>
            </a:r>
            <a:r>
              <a:rPr lang="en-US" sz="2200" err="1">
                <a:latin typeface="Verdana"/>
                <a:ea typeface="Verdana"/>
              </a:rPr>
              <a:t>følelsesmessig</a:t>
            </a:r>
            <a:r>
              <a:rPr lang="en-US" sz="2200">
                <a:latin typeface="Verdana"/>
                <a:ea typeface="Verdana"/>
              </a:rPr>
              <a:t> </a:t>
            </a:r>
            <a:r>
              <a:rPr lang="en-US" sz="2200" err="1">
                <a:latin typeface="Verdana"/>
                <a:ea typeface="Verdana"/>
              </a:rPr>
              <a:t>vanskelig</a:t>
            </a:r>
            <a:r>
              <a:rPr lang="en-US" sz="2200">
                <a:latin typeface="Verdana"/>
                <a:ea typeface="Verdana"/>
              </a:rPr>
              <a:t>, </a:t>
            </a:r>
            <a:br>
              <a:rPr lang="en-US" sz="2200">
                <a:latin typeface="Verdana"/>
                <a:ea typeface="Verdana"/>
              </a:rPr>
            </a:br>
            <a:r>
              <a:rPr lang="en-US" sz="2200">
                <a:latin typeface="Verdana"/>
                <a:ea typeface="Verdana"/>
              </a:rPr>
              <a:t>men </a:t>
            </a:r>
            <a:r>
              <a:rPr lang="en-US" sz="2200" err="1">
                <a:latin typeface="Verdana"/>
                <a:ea typeface="Verdana"/>
              </a:rPr>
              <a:t>ikke</a:t>
            </a:r>
            <a:r>
              <a:rPr lang="en-US" sz="2200">
                <a:latin typeface="Verdana"/>
                <a:ea typeface="Verdana"/>
              </a:rPr>
              <a:t> </a:t>
            </a:r>
            <a:r>
              <a:rPr lang="en-US" sz="2200" err="1">
                <a:latin typeface="Verdana"/>
                <a:ea typeface="Verdana"/>
              </a:rPr>
              <a:t>ekte</a:t>
            </a:r>
            <a:r>
              <a:rPr lang="en-US" sz="2200">
                <a:latin typeface="Verdana"/>
                <a:ea typeface="Verdana"/>
              </a:rPr>
              <a:t> </a:t>
            </a:r>
            <a:r>
              <a:rPr lang="en-US" sz="2200" err="1">
                <a:latin typeface="Verdana"/>
                <a:ea typeface="Verdana"/>
              </a:rPr>
              <a:t>farlig</a:t>
            </a:r>
            <a:r>
              <a:rPr lang="en-US" sz="2200">
                <a:latin typeface="Verdana"/>
                <a:ea typeface="Verdana"/>
              </a:rPr>
              <a:t>. </a:t>
            </a:r>
          </a:p>
        </p:txBody>
      </p:sp>
      <p:sp>
        <p:nvSpPr>
          <p:cNvPr id="3" name="Content Placeholder 2">
            <a:extLst>
              <a:ext uri="{FF2B5EF4-FFF2-40B4-BE49-F238E27FC236}">
                <a16:creationId xmlns:a16="http://schemas.microsoft.com/office/drawing/2014/main" id="{164FBFD3-9BBE-48C5-DA97-DDD47F2B0586}"/>
              </a:ext>
            </a:extLst>
          </p:cNvPr>
          <p:cNvSpPr>
            <a:spLocks noGrp="1"/>
          </p:cNvSpPr>
          <p:nvPr>
            <p:ph sz="half" idx="1"/>
          </p:nvPr>
        </p:nvSpPr>
        <p:spPr>
          <a:xfrm>
            <a:off x="550864" y="2188800"/>
            <a:ext cx="6832866" cy="4672987"/>
          </a:xfrm>
        </p:spPr>
        <p:txBody>
          <a:bodyPr vert="horz" lIns="0" tIns="0" rIns="0" bIns="0" rtlCol="0" anchor="t">
            <a:normAutofit/>
          </a:bodyPr>
          <a:lstStyle/>
          <a:p>
            <a:pPr>
              <a:lnSpc>
                <a:spcPct val="90000"/>
              </a:lnSpc>
            </a:pPr>
            <a:r>
              <a:rPr lang="en-US" sz="1700">
                <a:latin typeface="Verdana"/>
                <a:ea typeface="Verdana"/>
              </a:rPr>
              <a:t>Tanker </a:t>
            </a:r>
            <a:r>
              <a:rPr lang="en-US" sz="1700" err="1">
                <a:latin typeface="Verdana"/>
                <a:ea typeface="Verdana"/>
              </a:rPr>
              <a:t>og</a:t>
            </a:r>
            <a:r>
              <a:rPr lang="en-US" sz="1700">
                <a:latin typeface="Verdana"/>
                <a:ea typeface="Verdana"/>
              </a:rPr>
              <a:t> </a:t>
            </a:r>
            <a:r>
              <a:rPr lang="en-US" sz="1700" err="1">
                <a:latin typeface="Verdana"/>
                <a:ea typeface="Verdana"/>
              </a:rPr>
              <a:t>følelser</a:t>
            </a:r>
            <a:r>
              <a:rPr lang="en-US" sz="1700">
                <a:latin typeface="Verdana"/>
                <a:ea typeface="Verdana"/>
              </a:rPr>
              <a:t> </a:t>
            </a:r>
            <a:r>
              <a:rPr lang="en-US" sz="1700" err="1">
                <a:latin typeface="Verdana"/>
                <a:ea typeface="Verdana"/>
              </a:rPr>
              <a:t>henger</a:t>
            </a:r>
            <a:r>
              <a:rPr lang="en-US" sz="1700">
                <a:latin typeface="Verdana"/>
                <a:ea typeface="Verdana"/>
              </a:rPr>
              <a:t> </a:t>
            </a:r>
            <a:r>
              <a:rPr lang="en-US" sz="1700" err="1">
                <a:latin typeface="Verdana"/>
                <a:ea typeface="Verdana"/>
              </a:rPr>
              <a:t>sammen</a:t>
            </a:r>
            <a:endParaRPr lang="en-US" sz="1700">
              <a:latin typeface="Verdana"/>
              <a:ea typeface="Verdana"/>
            </a:endParaRPr>
          </a:p>
          <a:p>
            <a:pPr marL="0" indent="0">
              <a:lnSpc>
                <a:spcPct val="90000"/>
              </a:lnSpc>
              <a:buNone/>
            </a:pPr>
            <a:endParaRPr lang="en-US" sz="1700"/>
          </a:p>
          <a:p>
            <a:pPr>
              <a:lnSpc>
                <a:spcPct val="90000"/>
              </a:lnSpc>
            </a:pPr>
            <a:r>
              <a:rPr lang="en-US" sz="1700" err="1">
                <a:latin typeface="Verdana"/>
                <a:ea typeface="Verdana"/>
              </a:rPr>
              <a:t>Hvordan</a:t>
            </a:r>
            <a:r>
              <a:rPr lang="en-US" sz="1700">
                <a:latin typeface="Verdana"/>
                <a:ea typeface="Verdana"/>
              </a:rPr>
              <a:t> </a:t>
            </a:r>
            <a:r>
              <a:rPr lang="en-US" sz="1700" err="1">
                <a:latin typeface="Verdana"/>
                <a:ea typeface="Verdana"/>
              </a:rPr>
              <a:t>tenker</a:t>
            </a:r>
            <a:r>
              <a:rPr lang="en-US" sz="1700">
                <a:latin typeface="Verdana"/>
                <a:ea typeface="Verdana"/>
              </a:rPr>
              <a:t> vi om </a:t>
            </a:r>
            <a:r>
              <a:rPr lang="en-US" sz="1700" err="1">
                <a:latin typeface="Verdana"/>
                <a:ea typeface="Verdana"/>
              </a:rPr>
              <a:t>barnet</a:t>
            </a:r>
            <a:r>
              <a:rPr lang="en-US" sz="1700">
                <a:latin typeface="Verdana"/>
                <a:ea typeface="Verdana"/>
              </a:rPr>
              <a:t> </a:t>
            </a:r>
            <a:r>
              <a:rPr lang="en-US" sz="1700" err="1">
                <a:latin typeface="Verdana"/>
                <a:ea typeface="Verdana"/>
              </a:rPr>
              <a:t>vårt</a:t>
            </a:r>
            <a:r>
              <a:rPr lang="en-US" sz="1700">
                <a:latin typeface="Verdana"/>
                <a:ea typeface="Verdana"/>
              </a:rPr>
              <a:t> </a:t>
            </a:r>
            <a:r>
              <a:rPr lang="en-US" sz="1700" err="1">
                <a:latin typeface="Verdana"/>
                <a:ea typeface="Verdana"/>
              </a:rPr>
              <a:t>i</a:t>
            </a:r>
            <a:r>
              <a:rPr lang="en-US" sz="1700">
                <a:latin typeface="Verdana"/>
                <a:ea typeface="Verdana"/>
              </a:rPr>
              <a:t>? </a:t>
            </a:r>
          </a:p>
          <a:p>
            <a:pPr lvl="1">
              <a:lnSpc>
                <a:spcPct val="90000"/>
              </a:lnSpc>
              <a:buFont typeface="Courier New" panose="020B0604020202020204" pitchFamily="34" charset="0"/>
              <a:buChar char="o"/>
            </a:pPr>
            <a:r>
              <a:rPr lang="en-US" sz="1700" err="1">
                <a:latin typeface="Verdana"/>
                <a:ea typeface="Verdana"/>
              </a:rPr>
              <a:t>Sjenert</a:t>
            </a:r>
            <a:r>
              <a:rPr lang="en-US" sz="1700">
                <a:latin typeface="Verdana"/>
                <a:ea typeface="Verdana"/>
              </a:rPr>
              <a:t>, </a:t>
            </a:r>
            <a:r>
              <a:rPr lang="en-US" sz="1700" err="1">
                <a:latin typeface="Verdana"/>
                <a:ea typeface="Verdana"/>
              </a:rPr>
              <a:t>forsiktig</a:t>
            </a:r>
            <a:r>
              <a:rPr lang="en-US" sz="1700">
                <a:latin typeface="Verdana"/>
                <a:ea typeface="Verdana"/>
              </a:rPr>
              <a:t>, </a:t>
            </a:r>
            <a:r>
              <a:rPr lang="en-US" sz="1700" err="1">
                <a:latin typeface="Verdana"/>
                <a:ea typeface="Verdana"/>
              </a:rPr>
              <a:t>urolig</a:t>
            </a:r>
            <a:r>
              <a:rPr lang="en-US" sz="1700">
                <a:latin typeface="Verdana"/>
                <a:ea typeface="Verdana"/>
              </a:rPr>
              <a:t>, </a:t>
            </a:r>
            <a:r>
              <a:rPr lang="en-US" sz="1700" err="1">
                <a:latin typeface="Verdana"/>
                <a:ea typeface="Verdana"/>
              </a:rPr>
              <a:t>snill</a:t>
            </a:r>
            <a:r>
              <a:rPr lang="en-US" sz="1700">
                <a:latin typeface="Verdana"/>
                <a:ea typeface="Verdana"/>
              </a:rPr>
              <a:t>, </a:t>
            </a:r>
            <a:r>
              <a:rPr lang="en-US" sz="1700" err="1">
                <a:latin typeface="Verdana"/>
                <a:ea typeface="Verdana"/>
              </a:rPr>
              <a:t>ettergivende</a:t>
            </a:r>
            <a:r>
              <a:rPr lang="en-US" sz="1700">
                <a:latin typeface="Verdana"/>
                <a:ea typeface="Verdana"/>
              </a:rPr>
              <a:t>, </a:t>
            </a:r>
            <a:r>
              <a:rPr lang="en-US" sz="1700" err="1">
                <a:latin typeface="Verdana"/>
                <a:ea typeface="Verdana"/>
              </a:rPr>
              <a:t>umulig</a:t>
            </a:r>
            <a:r>
              <a:rPr lang="en-US" sz="1700">
                <a:latin typeface="Verdana"/>
                <a:ea typeface="Verdana"/>
              </a:rPr>
              <a:t>, </a:t>
            </a:r>
            <a:r>
              <a:rPr lang="en-US" sz="1700" err="1">
                <a:latin typeface="Verdana"/>
                <a:ea typeface="Verdana"/>
              </a:rPr>
              <a:t>rampete</a:t>
            </a:r>
            <a:r>
              <a:rPr lang="en-US" sz="1700">
                <a:latin typeface="Verdana"/>
                <a:ea typeface="Verdana"/>
              </a:rPr>
              <a:t>, </a:t>
            </a:r>
            <a:r>
              <a:rPr lang="en-US" sz="1700" err="1">
                <a:latin typeface="Verdana"/>
                <a:ea typeface="Verdana"/>
              </a:rPr>
              <a:t>bråkete</a:t>
            </a:r>
            <a:r>
              <a:rPr lang="en-US" sz="1700">
                <a:latin typeface="Verdana"/>
                <a:ea typeface="Verdana"/>
              </a:rPr>
              <a:t>, </a:t>
            </a:r>
            <a:r>
              <a:rPr lang="en-US" sz="1700" err="1">
                <a:latin typeface="Verdana"/>
                <a:ea typeface="Verdana"/>
              </a:rPr>
              <a:t>omsorgsfullt</a:t>
            </a:r>
            <a:r>
              <a:rPr lang="en-US" sz="1700">
                <a:latin typeface="Verdana"/>
                <a:ea typeface="Verdana"/>
              </a:rPr>
              <a:t>.... </a:t>
            </a:r>
            <a:endParaRPr lang="en-US"/>
          </a:p>
          <a:p>
            <a:pPr marL="0" indent="0">
              <a:lnSpc>
                <a:spcPct val="90000"/>
              </a:lnSpc>
              <a:buNone/>
            </a:pPr>
            <a:endParaRPr lang="en-US" sz="1700"/>
          </a:p>
          <a:p>
            <a:pPr>
              <a:lnSpc>
                <a:spcPct val="90000"/>
              </a:lnSpc>
            </a:pPr>
            <a:r>
              <a:rPr lang="en-US" sz="1700" err="1">
                <a:latin typeface="Verdana"/>
                <a:ea typeface="Verdana"/>
              </a:rPr>
              <a:t>Hva</a:t>
            </a:r>
            <a:r>
              <a:rPr lang="en-US" sz="1700">
                <a:latin typeface="Verdana"/>
                <a:ea typeface="Verdana"/>
              </a:rPr>
              <a:t> </a:t>
            </a:r>
            <a:r>
              <a:rPr lang="en-US" sz="1700" err="1">
                <a:latin typeface="Verdana"/>
                <a:ea typeface="Verdana"/>
              </a:rPr>
              <a:t>kjennetegner</a:t>
            </a:r>
            <a:r>
              <a:rPr lang="en-US" sz="1700">
                <a:latin typeface="Verdana"/>
                <a:ea typeface="Verdana"/>
              </a:rPr>
              <a:t> </a:t>
            </a:r>
            <a:r>
              <a:rPr lang="en-US" sz="1700" err="1">
                <a:latin typeface="Verdana"/>
                <a:ea typeface="Verdana"/>
              </a:rPr>
              <a:t>robuste</a:t>
            </a:r>
            <a:r>
              <a:rPr lang="en-US" sz="1700">
                <a:latin typeface="Verdana"/>
                <a:ea typeface="Verdana"/>
              </a:rPr>
              <a:t> barn?</a:t>
            </a:r>
          </a:p>
          <a:p>
            <a:pPr marL="0" indent="0">
              <a:lnSpc>
                <a:spcPct val="90000"/>
              </a:lnSpc>
              <a:buNone/>
            </a:pPr>
            <a:endParaRPr lang="en-US" sz="1700"/>
          </a:p>
          <a:p>
            <a:pPr>
              <a:lnSpc>
                <a:spcPct val="90000"/>
              </a:lnSpc>
            </a:pPr>
            <a:r>
              <a:rPr lang="en-US" sz="1700" err="1">
                <a:latin typeface="Verdana"/>
                <a:ea typeface="Verdana"/>
              </a:rPr>
              <a:t>Hvordan</a:t>
            </a:r>
            <a:r>
              <a:rPr lang="en-US" sz="1700">
                <a:latin typeface="Verdana"/>
                <a:ea typeface="Verdana"/>
              </a:rPr>
              <a:t> </a:t>
            </a:r>
            <a:r>
              <a:rPr lang="en-US" sz="1700" err="1">
                <a:latin typeface="Verdana"/>
                <a:ea typeface="Verdana"/>
              </a:rPr>
              <a:t>kan</a:t>
            </a:r>
            <a:r>
              <a:rPr lang="en-US" sz="1700">
                <a:latin typeface="Verdana"/>
                <a:ea typeface="Verdana"/>
              </a:rPr>
              <a:t> vi </a:t>
            </a:r>
            <a:r>
              <a:rPr lang="en-US" sz="1700" err="1">
                <a:latin typeface="Verdana"/>
                <a:ea typeface="Verdana"/>
              </a:rPr>
              <a:t>støtte</a:t>
            </a:r>
            <a:r>
              <a:rPr lang="en-US" sz="1700">
                <a:latin typeface="Verdana"/>
                <a:ea typeface="Verdana"/>
              </a:rPr>
              <a:t> </a:t>
            </a:r>
            <a:r>
              <a:rPr lang="en-US" sz="1700" err="1">
                <a:latin typeface="Verdana"/>
                <a:ea typeface="Verdana"/>
              </a:rPr>
              <a:t>barna</a:t>
            </a:r>
            <a:r>
              <a:rPr lang="en-US" sz="1700">
                <a:latin typeface="Verdana"/>
                <a:ea typeface="Verdana"/>
              </a:rPr>
              <a:t> </a:t>
            </a:r>
            <a:r>
              <a:rPr lang="en-US" sz="1700" err="1">
                <a:latin typeface="Verdana"/>
                <a:ea typeface="Verdana"/>
              </a:rPr>
              <a:t>på</a:t>
            </a:r>
            <a:r>
              <a:rPr lang="en-US" sz="1700">
                <a:latin typeface="Verdana"/>
                <a:ea typeface="Verdana"/>
              </a:rPr>
              <a:t> </a:t>
            </a:r>
            <a:r>
              <a:rPr lang="en-US" sz="1700" err="1">
                <a:latin typeface="Verdana"/>
                <a:ea typeface="Verdana"/>
              </a:rPr>
              <a:t>en</a:t>
            </a:r>
            <a:r>
              <a:rPr lang="en-US" sz="1700">
                <a:latin typeface="Verdana"/>
                <a:ea typeface="Verdana"/>
              </a:rPr>
              <a:t> </a:t>
            </a:r>
            <a:r>
              <a:rPr lang="en-US" sz="1700" err="1">
                <a:latin typeface="Verdana"/>
                <a:ea typeface="Verdana"/>
              </a:rPr>
              <a:t>hensiktsmessig</a:t>
            </a:r>
            <a:r>
              <a:rPr lang="en-US" sz="1700">
                <a:latin typeface="Verdana"/>
                <a:ea typeface="Verdana"/>
              </a:rPr>
              <a:t> </a:t>
            </a:r>
            <a:r>
              <a:rPr lang="en-US" sz="1700" err="1">
                <a:latin typeface="Verdana"/>
                <a:ea typeface="Verdana"/>
              </a:rPr>
              <a:t>måte</a:t>
            </a:r>
            <a:r>
              <a:rPr lang="en-US" sz="1700">
                <a:latin typeface="Verdana"/>
                <a:ea typeface="Verdana"/>
              </a:rPr>
              <a:t>?</a:t>
            </a:r>
          </a:p>
          <a:p>
            <a:pPr lvl="1">
              <a:lnSpc>
                <a:spcPct val="90000"/>
              </a:lnSpc>
              <a:buFont typeface="Courier New" panose="020B0604020202020204" pitchFamily="34" charset="0"/>
              <a:buChar char="o"/>
            </a:pPr>
            <a:r>
              <a:rPr lang="en-US" sz="1700" err="1">
                <a:latin typeface="Verdana"/>
                <a:ea typeface="Verdana"/>
              </a:rPr>
              <a:t>Hva</a:t>
            </a:r>
            <a:r>
              <a:rPr lang="en-US" sz="1700">
                <a:latin typeface="Verdana"/>
                <a:ea typeface="Verdana"/>
              </a:rPr>
              <a:t> med </a:t>
            </a:r>
            <a:r>
              <a:rPr lang="en-US" sz="1700" err="1">
                <a:latin typeface="Verdana"/>
                <a:ea typeface="Verdana"/>
              </a:rPr>
              <a:t>våre</a:t>
            </a:r>
            <a:r>
              <a:rPr lang="en-US" sz="1700">
                <a:latin typeface="Verdana"/>
                <a:ea typeface="Verdana"/>
              </a:rPr>
              <a:t> </a:t>
            </a:r>
            <a:r>
              <a:rPr lang="en-US" sz="1700" err="1">
                <a:latin typeface="Verdana"/>
                <a:ea typeface="Verdana"/>
              </a:rPr>
              <a:t>egne</a:t>
            </a:r>
            <a:r>
              <a:rPr lang="en-US" sz="1700">
                <a:latin typeface="Verdana"/>
                <a:ea typeface="Verdana"/>
              </a:rPr>
              <a:t> tanker </a:t>
            </a:r>
            <a:r>
              <a:rPr lang="en-US" sz="1700" err="1">
                <a:latin typeface="Verdana"/>
                <a:ea typeface="Verdana"/>
              </a:rPr>
              <a:t>og</a:t>
            </a:r>
            <a:r>
              <a:rPr lang="en-US" sz="1700">
                <a:latin typeface="Verdana"/>
                <a:ea typeface="Verdana"/>
              </a:rPr>
              <a:t> </a:t>
            </a:r>
            <a:r>
              <a:rPr lang="en-US" sz="1700" err="1">
                <a:latin typeface="Verdana"/>
                <a:ea typeface="Verdana"/>
              </a:rPr>
              <a:t>følelser</a:t>
            </a:r>
            <a:r>
              <a:rPr lang="en-US" sz="1700">
                <a:latin typeface="Verdana"/>
                <a:ea typeface="Verdana"/>
              </a:rPr>
              <a:t>? </a:t>
            </a:r>
          </a:p>
          <a:p>
            <a:pPr lvl="1">
              <a:lnSpc>
                <a:spcPct val="90000"/>
              </a:lnSpc>
              <a:buFont typeface="Courier New" panose="020B0604020202020204" pitchFamily="34" charset="0"/>
              <a:buChar char="o"/>
            </a:pPr>
            <a:r>
              <a:rPr lang="en-US" sz="1700" err="1">
                <a:latin typeface="Verdana"/>
                <a:ea typeface="Verdana"/>
              </a:rPr>
              <a:t>Hva</a:t>
            </a:r>
            <a:r>
              <a:rPr lang="en-US" sz="1700">
                <a:latin typeface="Verdana"/>
                <a:ea typeface="Verdana"/>
              </a:rPr>
              <a:t> med </a:t>
            </a:r>
            <a:r>
              <a:rPr lang="en-US" sz="1700" err="1">
                <a:latin typeface="Verdana"/>
                <a:ea typeface="Verdana"/>
              </a:rPr>
              <a:t>egne</a:t>
            </a:r>
            <a:r>
              <a:rPr lang="en-US" sz="1700">
                <a:latin typeface="Verdana"/>
                <a:ea typeface="Verdana"/>
              </a:rPr>
              <a:t> </a:t>
            </a:r>
            <a:r>
              <a:rPr lang="en-US" sz="1700" err="1">
                <a:latin typeface="Verdana"/>
                <a:ea typeface="Verdana"/>
              </a:rPr>
              <a:t>minner</a:t>
            </a:r>
            <a:r>
              <a:rPr lang="en-US" sz="1700">
                <a:latin typeface="Verdana"/>
                <a:ea typeface="Verdana"/>
              </a:rPr>
              <a:t> </a:t>
            </a:r>
            <a:r>
              <a:rPr lang="en-US" sz="1700" err="1">
                <a:latin typeface="Verdana"/>
                <a:ea typeface="Verdana"/>
              </a:rPr>
              <a:t>fra</a:t>
            </a:r>
            <a:r>
              <a:rPr lang="en-US" sz="1700">
                <a:latin typeface="Verdana"/>
                <a:ea typeface="Verdana"/>
              </a:rPr>
              <a:t> </a:t>
            </a:r>
            <a:r>
              <a:rPr lang="en-US" sz="1700" err="1">
                <a:latin typeface="Verdana"/>
                <a:ea typeface="Verdana"/>
              </a:rPr>
              <a:t>skoletida</a:t>
            </a:r>
            <a:r>
              <a:rPr lang="en-US" sz="1700">
                <a:latin typeface="Verdana"/>
                <a:ea typeface="Verdana"/>
              </a:rPr>
              <a:t>?</a:t>
            </a:r>
          </a:p>
        </p:txBody>
      </p:sp>
      <p:pic>
        <p:nvPicPr>
          <p:cNvPr id="4" name="Picture 3" descr="Lærer og elev - Gratis vektor clipart-bilder på creazilla.com">
            <a:extLst>
              <a:ext uri="{FF2B5EF4-FFF2-40B4-BE49-F238E27FC236}">
                <a16:creationId xmlns:a16="http://schemas.microsoft.com/office/drawing/2014/main" id="{91F5EDDA-91FA-ADE0-B20F-AFC7027A89A2}"/>
              </a:ext>
            </a:extLst>
          </p:cNvPr>
          <p:cNvPicPr>
            <a:picLocks noChangeAspect="1"/>
          </p:cNvPicPr>
          <p:nvPr/>
        </p:nvPicPr>
        <p:blipFill>
          <a:blip r:embed="rId3"/>
          <a:srcRect t="7159" r="1" b="12892"/>
          <a:stretch>
            <a:fillRect/>
          </a:stretch>
        </p:blipFill>
        <p:spPr>
          <a:xfrm>
            <a:off x="7268704" y="1628775"/>
            <a:ext cx="4368512" cy="3699832"/>
          </a:xfrm>
          <a:prstGeom prst="rect">
            <a:avLst/>
          </a:prstGeom>
          <a:noFill/>
        </p:spPr>
      </p:pic>
    </p:spTree>
    <p:extLst>
      <p:ext uri="{BB962C8B-B14F-4D97-AF65-F5344CB8AC3E}">
        <p14:creationId xmlns:p14="http://schemas.microsoft.com/office/powerpoint/2010/main" val="2351341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63770B-090C-4284-ADD9-ABC00F34B025}"/>
              </a:ext>
            </a:extLst>
          </p:cNvPr>
          <p:cNvSpPr>
            <a:spLocks noGrp="1"/>
          </p:cNvSpPr>
          <p:nvPr>
            <p:ph type="title"/>
          </p:nvPr>
        </p:nvSpPr>
        <p:spPr>
          <a:xfrm>
            <a:off x="838201" y="596535"/>
            <a:ext cx="2819399" cy="4558875"/>
          </a:xfrm>
        </p:spPr>
        <p:txBody>
          <a:bodyPr>
            <a:normAutofit/>
          </a:bodyPr>
          <a:lstStyle/>
          <a:p>
            <a:r>
              <a:rPr lang="nb-NO" sz="3100"/>
              <a:t>Engstelighet</a:t>
            </a:r>
            <a:br>
              <a:rPr lang="nb-NO" sz="3100"/>
            </a:br>
            <a:br>
              <a:rPr lang="nb-NO" sz="3100"/>
            </a:br>
            <a:br>
              <a:rPr lang="nb-NO" sz="3100"/>
            </a:br>
            <a:br>
              <a:rPr lang="nb-NO" sz="3100"/>
            </a:br>
            <a:br>
              <a:rPr lang="nb-NO" sz="3100"/>
            </a:br>
            <a:br>
              <a:rPr lang="nb-NO" sz="3100"/>
            </a:br>
            <a:br>
              <a:rPr lang="nb-NO" sz="3100"/>
            </a:br>
            <a:endParaRPr lang="no-NO" sz="3100"/>
          </a:p>
        </p:txBody>
      </p:sp>
      <p:graphicFrame>
        <p:nvGraphicFramePr>
          <p:cNvPr id="38" name="Plassholder for innhold 2">
            <a:extLst>
              <a:ext uri="{FF2B5EF4-FFF2-40B4-BE49-F238E27FC236}">
                <a16:creationId xmlns:a16="http://schemas.microsoft.com/office/drawing/2014/main" id="{BC5AD4DB-0A85-F5BA-0CCE-6ADC8D30EFDA}"/>
              </a:ext>
            </a:extLst>
          </p:cNvPr>
          <p:cNvGraphicFramePr>
            <a:graphicFrameLocks noGrp="1"/>
          </p:cNvGraphicFramePr>
          <p:nvPr>
            <p:ph idx="1"/>
          </p:nvPr>
        </p:nvGraphicFramePr>
        <p:xfrm>
          <a:off x="4880248" y="6096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06" name="Picture 1606">
            <a:extLst>
              <a:ext uri="{FF2B5EF4-FFF2-40B4-BE49-F238E27FC236}">
                <a16:creationId xmlns:a16="http://schemas.microsoft.com/office/drawing/2014/main" id="{57CD5D04-8AC7-8AE8-C7A6-CE299994B2CF}"/>
              </a:ext>
            </a:extLst>
          </p:cNvPr>
          <p:cNvPicPr>
            <a:picLocks noChangeAspect="1"/>
          </p:cNvPicPr>
          <p:nvPr/>
        </p:nvPicPr>
        <p:blipFill>
          <a:blip r:embed="rId8"/>
          <a:stretch>
            <a:fillRect/>
          </a:stretch>
        </p:blipFill>
        <p:spPr>
          <a:xfrm>
            <a:off x="962025" y="2030368"/>
            <a:ext cx="2562569" cy="3679978"/>
          </a:xfrm>
          <a:prstGeom prst="rect">
            <a:avLst/>
          </a:prstGeom>
        </p:spPr>
      </p:pic>
    </p:spTree>
    <p:extLst>
      <p:ext uri="{BB962C8B-B14F-4D97-AF65-F5344CB8AC3E}">
        <p14:creationId xmlns:p14="http://schemas.microsoft.com/office/powerpoint/2010/main" val="1960488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A46A9D-44A7-4653-A830-0DD1F74A78CD}"/>
              </a:ext>
            </a:extLst>
          </p:cNvPr>
          <p:cNvSpPr>
            <a:spLocks noGrp="1"/>
          </p:cNvSpPr>
          <p:nvPr>
            <p:ph type="title"/>
          </p:nvPr>
        </p:nvSpPr>
        <p:spPr>
          <a:xfrm>
            <a:off x="457201" y="559813"/>
            <a:ext cx="3737706" cy="5577934"/>
          </a:xfrm>
        </p:spPr>
        <p:txBody>
          <a:bodyPr>
            <a:normAutofit/>
          </a:bodyPr>
          <a:lstStyle/>
          <a:p>
            <a:r>
              <a:rPr lang="nb-NO" sz="2800"/>
              <a:t>Vanlig ved engstelse - å slippe situasjoner som gir ubehag</a:t>
            </a:r>
            <a:br>
              <a:rPr lang="nb-NO" sz="2800"/>
            </a:br>
            <a:br>
              <a:rPr lang="nb-NO" sz="2800"/>
            </a:br>
            <a:br>
              <a:rPr lang="nb-NO" sz="2800"/>
            </a:br>
            <a:br>
              <a:rPr lang="nb-NO" sz="2800"/>
            </a:br>
            <a:br>
              <a:rPr lang="nb-NO" sz="2800"/>
            </a:br>
            <a:br>
              <a:rPr lang="nb-NO" sz="2800"/>
            </a:br>
            <a:br>
              <a:rPr lang="nb-NO" sz="2800"/>
            </a:br>
            <a:endParaRPr lang="nb-NO" sz="2800"/>
          </a:p>
        </p:txBody>
      </p:sp>
      <p:graphicFrame>
        <p:nvGraphicFramePr>
          <p:cNvPr id="25" name="Plassholder for innhold 2">
            <a:extLst>
              <a:ext uri="{FF2B5EF4-FFF2-40B4-BE49-F238E27FC236}">
                <a16:creationId xmlns:a16="http://schemas.microsoft.com/office/drawing/2014/main" id="{18D455BF-ED63-2C8A-35BC-DF5DCE0633A2}"/>
              </a:ext>
            </a:extLst>
          </p:cNvPr>
          <p:cNvGraphicFramePr>
            <a:graphicFrameLocks noGrp="1"/>
          </p:cNvGraphicFramePr>
          <p:nvPr>
            <p:ph idx="1"/>
          </p:nvPr>
        </p:nvGraphicFramePr>
        <p:xfrm>
          <a:off x="4909534" y="-307"/>
          <a:ext cx="7003777" cy="6859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5">
            <a:extLst>
              <a:ext uri="{FF2B5EF4-FFF2-40B4-BE49-F238E27FC236}">
                <a16:creationId xmlns:a16="http://schemas.microsoft.com/office/drawing/2014/main" id="{0903F579-06A9-95CF-8C19-C6270BA007EF}"/>
              </a:ext>
            </a:extLst>
          </p:cNvPr>
          <p:cNvPicPr>
            <a:picLocks noChangeAspect="1"/>
          </p:cNvPicPr>
          <p:nvPr/>
        </p:nvPicPr>
        <p:blipFill>
          <a:blip r:embed="rId8"/>
          <a:stretch>
            <a:fillRect/>
          </a:stretch>
        </p:blipFill>
        <p:spPr>
          <a:xfrm>
            <a:off x="867674" y="3425940"/>
            <a:ext cx="2428875" cy="2794000"/>
          </a:xfrm>
          <a:prstGeom prst="rect">
            <a:avLst/>
          </a:prstGeom>
        </p:spPr>
      </p:pic>
    </p:spTree>
    <p:extLst>
      <p:ext uri="{BB962C8B-B14F-4D97-AF65-F5344CB8AC3E}">
        <p14:creationId xmlns:p14="http://schemas.microsoft.com/office/powerpoint/2010/main" val="385637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AF0DFE-BF53-474F-9E6E-A4166903B9B9}"/>
              </a:ext>
            </a:extLst>
          </p:cNvPr>
          <p:cNvSpPr>
            <a:spLocks noGrp="1"/>
          </p:cNvSpPr>
          <p:nvPr>
            <p:ph type="title"/>
          </p:nvPr>
        </p:nvSpPr>
        <p:spPr>
          <a:xfrm>
            <a:off x="550863" y="296413"/>
            <a:ext cx="11090275" cy="972000"/>
          </a:xfrm>
        </p:spPr>
        <p:txBody>
          <a:bodyPr anchor="b">
            <a:normAutofit/>
          </a:bodyPr>
          <a:lstStyle/>
          <a:p>
            <a:r>
              <a:rPr lang="nb-NO"/>
              <a:t>Nygård skole</a:t>
            </a:r>
          </a:p>
        </p:txBody>
      </p:sp>
      <p:pic>
        <p:nvPicPr>
          <p:cNvPr id="1026" name="Picture 2">
            <a:extLst>
              <a:ext uri="{FF2B5EF4-FFF2-40B4-BE49-F238E27FC236}">
                <a16:creationId xmlns:a16="http://schemas.microsoft.com/office/drawing/2014/main" id="{B4DF5B33-2922-2672-412D-70913C085FF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272" r="1155" b="-1"/>
          <a:stretch/>
        </p:blipFill>
        <p:spPr bwMode="auto">
          <a:xfrm>
            <a:off x="5183187" y="1628775"/>
            <a:ext cx="6457951" cy="4572000"/>
          </a:xfrm>
          <a:prstGeom prst="rect">
            <a:avLst/>
          </a:prstGeom>
          <a:solidFill>
            <a:srgbClr val="FFFFFF"/>
          </a:solidFill>
        </p:spPr>
      </p:pic>
      <p:sp>
        <p:nvSpPr>
          <p:cNvPr id="3" name="Plassholder for innhold 2">
            <a:extLst>
              <a:ext uri="{FF2B5EF4-FFF2-40B4-BE49-F238E27FC236}">
                <a16:creationId xmlns:a16="http://schemas.microsoft.com/office/drawing/2014/main" id="{9E9F1728-5117-9449-90AD-051B5208ABB1}"/>
              </a:ext>
            </a:extLst>
          </p:cNvPr>
          <p:cNvSpPr>
            <a:spLocks noGrp="1"/>
          </p:cNvSpPr>
          <p:nvPr>
            <p:ph idx="13"/>
          </p:nvPr>
        </p:nvSpPr>
        <p:spPr>
          <a:xfrm>
            <a:off x="550864" y="1628775"/>
            <a:ext cx="4343398" cy="4572000"/>
          </a:xfrm>
        </p:spPr>
        <p:txBody>
          <a:bodyPr vert="horz" lIns="0" tIns="0" rIns="0" bIns="0" rtlCol="0" anchor="t">
            <a:normAutofit/>
          </a:bodyPr>
          <a:lstStyle/>
          <a:p>
            <a:pPr>
              <a:lnSpc>
                <a:spcPct val="90000"/>
              </a:lnSpc>
            </a:pPr>
            <a:r>
              <a:rPr lang="nb-NO" sz="1900">
                <a:latin typeface="Verdana"/>
                <a:ea typeface="Verdana"/>
              </a:rPr>
              <a:t>329 elever på 1.-7.trinn </a:t>
            </a:r>
            <a:endParaRPr lang="nb-NO" sz="1900"/>
          </a:p>
          <a:p>
            <a:pPr>
              <a:lnSpc>
                <a:spcPct val="90000"/>
              </a:lnSpc>
            </a:pPr>
            <a:r>
              <a:rPr lang="nb-NO" sz="1900">
                <a:latin typeface="Verdana"/>
                <a:ea typeface="Verdana"/>
              </a:rPr>
              <a:t>314 nærskole – </a:t>
            </a:r>
            <a:br>
              <a:rPr lang="nb-NO" sz="1900"/>
            </a:br>
            <a:r>
              <a:rPr lang="nb-NO" sz="1900">
                <a:latin typeface="Verdana"/>
                <a:ea typeface="Verdana"/>
              </a:rPr>
              <a:t>16 kompetanseavdeling Nygård + 9 elever Tangvall (8.-10.trinn)</a:t>
            </a:r>
          </a:p>
          <a:p>
            <a:pPr>
              <a:lnSpc>
                <a:spcPct val="90000"/>
              </a:lnSpc>
            </a:pPr>
            <a:r>
              <a:rPr lang="nb-NO" sz="1900">
                <a:latin typeface="Verdana"/>
                <a:ea typeface="Verdana"/>
              </a:rPr>
              <a:t>SFO:</a:t>
            </a:r>
            <a:br>
              <a:rPr lang="nb-NO" sz="1900"/>
            </a:br>
            <a:r>
              <a:rPr lang="nb-NO" sz="1900">
                <a:latin typeface="Verdana"/>
                <a:ea typeface="Verdana"/>
              </a:rPr>
              <a:t>Nærskole: 1.-4.trinn</a:t>
            </a:r>
            <a:br>
              <a:rPr lang="nb-NO" sz="1900"/>
            </a:br>
            <a:r>
              <a:rPr lang="nb-NO" sz="1900">
                <a:latin typeface="Verdana"/>
                <a:ea typeface="Verdana"/>
              </a:rPr>
              <a:t>Kompetanseavdeling: 1.-10.trinn</a:t>
            </a:r>
          </a:p>
          <a:p>
            <a:pPr>
              <a:lnSpc>
                <a:spcPct val="90000"/>
              </a:lnSpc>
            </a:pPr>
            <a:r>
              <a:rPr lang="nb-NO" sz="1900">
                <a:latin typeface="Verdana"/>
                <a:ea typeface="Verdana"/>
              </a:rPr>
              <a:t>Ledergruppe: </a:t>
            </a:r>
            <a:endParaRPr lang="nb-NO" sz="1900"/>
          </a:p>
          <a:p>
            <a:pPr lvl="1">
              <a:lnSpc>
                <a:spcPct val="90000"/>
              </a:lnSpc>
            </a:pPr>
            <a:r>
              <a:rPr lang="nb-NO" sz="1900">
                <a:latin typeface="Verdana"/>
                <a:ea typeface="Verdana"/>
              </a:rPr>
              <a:t>Ellen Bøe </a:t>
            </a:r>
            <a:r>
              <a:rPr lang="nb-NO" sz="1900" err="1">
                <a:latin typeface="Verdana"/>
                <a:ea typeface="Verdana"/>
              </a:rPr>
              <a:t>Voilås</a:t>
            </a:r>
            <a:r>
              <a:rPr lang="nb-NO" sz="1900">
                <a:latin typeface="Verdana"/>
                <a:ea typeface="Verdana"/>
              </a:rPr>
              <a:t> (rektor)</a:t>
            </a:r>
          </a:p>
          <a:p>
            <a:pPr lvl="1">
              <a:lnSpc>
                <a:spcPct val="90000"/>
              </a:lnSpc>
            </a:pPr>
            <a:r>
              <a:rPr lang="nb-NO" sz="1900">
                <a:latin typeface="Verdana"/>
                <a:ea typeface="Verdana"/>
              </a:rPr>
              <a:t>Kasper Bekkeli Espeland (inspektør kompetanseavdeling)</a:t>
            </a:r>
          </a:p>
          <a:p>
            <a:pPr lvl="1">
              <a:lnSpc>
                <a:spcPct val="90000"/>
              </a:lnSpc>
            </a:pPr>
            <a:r>
              <a:rPr lang="nb-NO" sz="1900">
                <a:latin typeface="Verdana"/>
                <a:ea typeface="Verdana"/>
              </a:rPr>
              <a:t>Hanne Snefrid Flemmen Holum (inspektør nærskole)</a:t>
            </a:r>
          </a:p>
          <a:p>
            <a:pPr lvl="1">
              <a:lnSpc>
                <a:spcPct val="90000"/>
              </a:lnSpc>
            </a:pPr>
            <a:r>
              <a:rPr lang="nb-NO" sz="1900">
                <a:latin typeface="Verdana"/>
                <a:ea typeface="Verdana"/>
              </a:rPr>
              <a:t>Renate Dale (SFO-leder)</a:t>
            </a:r>
          </a:p>
        </p:txBody>
      </p:sp>
    </p:spTree>
    <p:extLst>
      <p:ext uri="{BB962C8B-B14F-4D97-AF65-F5344CB8AC3E}">
        <p14:creationId xmlns:p14="http://schemas.microsoft.com/office/powerpoint/2010/main" val="1799522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7C3215-5048-4033-BBD5-7322E2005B25}"/>
              </a:ext>
            </a:extLst>
          </p:cNvPr>
          <p:cNvSpPr>
            <a:spLocks noGrp="1"/>
          </p:cNvSpPr>
          <p:nvPr>
            <p:ph type="title"/>
          </p:nvPr>
        </p:nvSpPr>
        <p:spPr>
          <a:xfrm>
            <a:off x="581026" y="559813"/>
            <a:ext cx="3467099" cy="5739859"/>
          </a:xfrm>
        </p:spPr>
        <p:txBody>
          <a:bodyPr>
            <a:normAutofit/>
          </a:bodyPr>
          <a:lstStyle/>
          <a:p>
            <a:r>
              <a:rPr lang="nb-NO" sz="3400"/>
              <a:t>Hva er hensiktsmessig tilrettelegging?</a:t>
            </a:r>
            <a:br>
              <a:rPr lang="nb-NO" sz="3400"/>
            </a:br>
            <a:br>
              <a:rPr lang="nb-NO" sz="3400"/>
            </a:br>
            <a:br>
              <a:rPr lang="nb-NO" sz="3400"/>
            </a:br>
            <a:br>
              <a:rPr lang="nb-NO" sz="3400"/>
            </a:br>
            <a:br>
              <a:rPr lang="nb-NO" sz="3400"/>
            </a:br>
            <a:br>
              <a:rPr lang="nb-NO" sz="3400"/>
            </a:br>
            <a:endParaRPr lang="nb-NO" sz="3400"/>
          </a:p>
        </p:txBody>
      </p:sp>
      <p:graphicFrame>
        <p:nvGraphicFramePr>
          <p:cNvPr id="16" name="Plassholder for innhold 2">
            <a:extLst>
              <a:ext uri="{FF2B5EF4-FFF2-40B4-BE49-F238E27FC236}">
                <a16:creationId xmlns:a16="http://schemas.microsoft.com/office/drawing/2014/main" id="{2F9FD141-2EFB-7682-D00F-BCD1139FF8C5}"/>
              </a:ext>
            </a:extLst>
          </p:cNvPr>
          <p:cNvGraphicFramePr>
            <a:graphicFrameLocks noGrp="1"/>
          </p:cNvGraphicFramePr>
          <p:nvPr>
            <p:ph idx="1"/>
          </p:nvPr>
        </p:nvGraphicFramePr>
        <p:xfrm>
          <a:off x="4570900" y="279572"/>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7">
            <a:extLst>
              <a:ext uri="{FF2B5EF4-FFF2-40B4-BE49-F238E27FC236}">
                <a16:creationId xmlns:a16="http://schemas.microsoft.com/office/drawing/2014/main" id="{1050DB36-D9AF-406F-94F1-B98EF19FAC23}"/>
              </a:ext>
            </a:extLst>
          </p:cNvPr>
          <p:cNvPicPr>
            <a:picLocks noChangeAspect="1"/>
          </p:cNvPicPr>
          <p:nvPr/>
        </p:nvPicPr>
        <p:blipFill>
          <a:blip r:embed="rId8"/>
          <a:stretch>
            <a:fillRect/>
          </a:stretch>
        </p:blipFill>
        <p:spPr>
          <a:xfrm>
            <a:off x="953937" y="3521184"/>
            <a:ext cx="2348429" cy="2870085"/>
          </a:xfrm>
          <a:prstGeom prst="rect">
            <a:avLst/>
          </a:prstGeom>
        </p:spPr>
      </p:pic>
    </p:spTree>
    <p:extLst>
      <p:ext uri="{BB962C8B-B14F-4D97-AF65-F5344CB8AC3E}">
        <p14:creationId xmlns:p14="http://schemas.microsoft.com/office/powerpoint/2010/main" val="403714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C020-F2EF-AC71-A833-7A37FDA01CF9}"/>
              </a:ext>
            </a:extLst>
          </p:cNvPr>
          <p:cNvSpPr>
            <a:spLocks noGrp="1"/>
          </p:cNvSpPr>
          <p:nvPr>
            <p:ph type="title"/>
          </p:nvPr>
        </p:nvSpPr>
        <p:spPr>
          <a:xfrm>
            <a:off x="838200" y="559813"/>
            <a:ext cx="5179237" cy="2259586"/>
          </a:xfrm>
        </p:spPr>
        <p:txBody>
          <a:bodyPr>
            <a:normAutofit/>
          </a:bodyPr>
          <a:lstStyle/>
          <a:p>
            <a:r>
              <a:rPr lang="nb-NO">
                <a:solidFill>
                  <a:schemeClr val="tx2"/>
                </a:solidFill>
              </a:rPr>
              <a:t>De voksne som rollemodeller</a:t>
            </a:r>
          </a:p>
        </p:txBody>
      </p:sp>
      <p:sp>
        <p:nvSpPr>
          <p:cNvPr id="3" name="Content Placeholder 2">
            <a:extLst>
              <a:ext uri="{FF2B5EF4-FFF2-40B4-BE49-F238E27FC236}">
                <a16:creationId xmlns:a16="http://schemas.microsoft.com/office/drawing/2014/main" id="{DF697618-75E4-0BFC-DD88-AEEB0265C668}"/>
              </a:ext>
            </a:extLst>
          </p:cNvPr>
          <p:cNvSpPr>
            <a:spLocks noGrp="1"/>
          </p:cNvSpPr>
          <p:nvPr>
            <p:ph idx="1"/>
          </p:nvPr>
        </p:nvSpPr>
        <p:spPr>
          <a:xfrm>
            <a:off x="6174562" y="559814"/>
            <a:ext cx="5146083" cy="2581970"/>
          </a:xfrm>
        </p:spPr>
        <p:txBody>
          <a:bodyPr vert="horz" lIns="91440" tIns="45720" rIns="91440" bIns="45720" rtlCol="0" anchor="t">
            <a:normAutofit/>
          </a:bodyPr>
          <a:lstStyle/>
          <a:p>
            <a:r>
              <a:rPr lang="nb-NO" sz="1800" b="1">
                <a:solidFill>
                  <a:schemeClr val="tx2"/>
                </a:solidFill>
              </a:rPr>
              <a:t>Vær et godt forbilde</a:t>
            </a:r>
          </a:p>
          <a:p>
            <a:r>
              <a:rPr lang="nb-NO" sz="1800" b="1">
                <a:solidFill>
                  <a:schemeClr val="tx2"/>
                </a:solidFill>
              </a:rPr>
              <a:t>Del når du selv har turt noe som var vanskelig for deg</a:t>
            </a:r>
          </a:p>
          <a:p>
            <a:r>
              <a:rPr lang="nb-NO" sz="1800" b="1">
                <a:solidFill>
                  <a:schemeClr val="tx2"/>
                </a:solidFill>
              </a:rPr>
              <a:t>Barna gjør ikke alltid som du sier – men som du gjør</a:t>
            </a:r>
          </a:p>
          <a:p>
            <a:r>
              <a:rPr lang="nb-NO" sz="1800" b="1">
                <a:solidFill>
                  <a:schemeClr val="tx2"/>
                </a:solidFill>
              </a:rPr>
              <a:t>Bruk situasjoner som oppstår naturlig i hverdagen -  både foreldre og lærere</a:t>
            </a:r>
          </a:p>
        </p:txBody>
      </p:sp>
      <p:pic>
        <p:nvPicPr>
          <p:cNvPr id="4" name="Picture 5">
            <a:extLst>
              <a:ext uri="{FF2B5EF4-FFF2-40B4-BE49-F238E27FC236}">
                <a16:creationId xmlns:a16="http://schemas.microsoft.com/office/drawing/2014/main" id="{C8713171-7B51-7535-9C75-999DC38F565C}"/>
              </a:ext>
            </a:extLst>
          </p:cNvPr>
          <p:cNvPicPr>
            <a:picLocks noChangeAspect="1"/>
          </p:cNvPicPr>
          <p:nvPr/>
        </p:nvPicPr>
        <p:blipFill>
          <a:blip r:embed="rId3"/>
          <a:stretch>
            <a:fillRect/>
          </a:stretch>
        </p:blipFill>
        <p:spPr>
          <a:xfrm>
            <a:off x="7226922" y="3560395"/>
            <a:ext cx="2218893" cy="2878365"/>
          </a:xfrm>
          <a:prstGeom prst="rect">
            <a:avLst/>
          </a:prstGeom>
        </p:spPr>
      </p:pic>
      <p:pic>
        <p:nvPicPr>
          <p:cNvPr id="5" name="Picture 5">
            <a:extLst>
              <a:ext uri="{FF2B5EF4-FFF2-40B4-BE49-F238E27FC236}">
                <a16:creationId xmlns:a16="http://schemas.microsoft.com/office/drawing/2014/main" id="{4D8F15DA-4F74-C254-CFF3-97B6A9C7D2E8}"/>
              </a:ext>
            </a:extLst>
          </p:cNvPr>
          <p:cNvPicPr>
            <a:picLocks noChangeAspect="1"/>
          </p:cNvPicPr>
          <p:nvPr/>
        </p:nvPicPr>
        <p:blipFill>
          <a:blip r:embed="rId4"/>
          <a:stretch>
            <a:fillRect/>
          </a:stretch>
        </p:blipFill>
        <p:spPr>
          <a:xfrm>
            <a:off x="839786" y="2949948"/>
            <a:ext cx="3271452" cy="3557814"/>
          </a:xfrm>
          <a:prstGeom prst="rect">
            <a:avLst/>
          </a:prstGeom>
        </p:spPr>
      </p:pic>
    </p:spTree>
    <p:extLst>
      <p:ext uri="{BB962C8B-B14F-4D97-AF65-F5344CB8AC3E}">
        <p14:creationId xmlns:p14="http://schemas.microsoft.com/office/powerpoint/2010/main" val="260965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2870-EC56-D847-2DFE-ED5865908CD2}"/>
              </a:ext>
            </a:extLst>
          </p:cNvPr>
          <p:cNvSpPr>
            <a:spLocks noGrp="1"/>
          </p:cNvSpPr>
          <p:nvPr>
            <p:ph type="title"/>
          </p:nvPr>
        </p:nvSpPr>
        <p:spPr>
          <a:xfrm>
            <a:off x="1143000" y="1314679"/>
            <a:ext cx="5410200" cy="1271798"/>
          </a:xfrm>
        </p:spPr>
        <p:txBody>
          <a:bodyPr>
            <a:normAutofit/>
          </a:bodyPr>
          <a:lstStyle/>
          <a:p>
            <a:r>
              <a:rPr lang="nb-NO" sz="3600">
                <a:solidFill>
                  <a:schemeClr val="tx2"/>
                </a:solidFill>
              </a:rPr>
              <a:t>e-risk.no og spinnvillefolelser.no</a:t>
            </a:r>
            <a:endParaRPr lang="en-US">
              <a:solidFill>
                <a:schemeClr val="tx2"/>
              </a:solidFill>
            </a:endParaRPr>
          </a:p>
        </p:txBody>
      </p:sp>
      <p:sp>
        <p:nvSpPr>
          <p:cNvPr id="3" name="Content Placeholder 2">
            <a:extLst>
              <a:ext uri="{FF2B5EF4-FFF2-40B4-BE49-F238E27FC236}">
                <a16:creationId xmlns:a16="http://schemas.microsoft.com/office/drawing/2014/main" id="{FD23EA20-EB60-E0CA-C550-2198E5F7FF8B}"/>
              </a:ext>
            </a:extLst>
          </p:cNvPr>
          <p:cNvSpPr>
            <a:spLocks noGrp="1"/>
          </p:cNvSpPr>
          <p:nvPr>
            <p:ph idx="1"/>
          </p:nvPr>
        </p:nvSpPr>
        <p:spPr>
          <a:xfrm>
            <a:off x="1143000" y="2750696"/>
            <a:ext cx="5410200" cy="3040504"/>
          </a:xfrm>
        </p:spPr>
        <p:txBody>
          <a:bodyPr vert="horz" lIns="91440" tIns="45720" rIns="91440" bIns="45720" rtlCol="0" anchor="t">
            <a:normAutofit fontScale="92500" lnSpcReduction="10000"/>
          </a:bodyPr>
          <a:lstStyle/>
          <a:p>
            <a:r>
              <a:rPr lang="nb-NO" sz="1800">
                <a:solidFill>
                  <a:schemeClr val="tx2"/>
                </a:solidFill>
                <a:latin typeface="Verdana"/>
                <a:ea typeface="Verdana"/>
              </a:rPr>
              <a:t>e-RISK, et digitalt mestringskurs for engstelige barn og unge som trenger hjelp til å tørre og gjøre ting de er redd for(12-18 år), utviklet ved ABUP ved Sørlandet sykehus</a:t>
            </a:r>
            <a:endParaRPr lang="en-US">
              <a:solidFill>
                <a:schemeClr val="tx2"/>
              </a:solidFill>
              <a:latin typeface="Verdana"/>
              <a:ea typeface="Verdana"/>
            </a:endParaRPr>
          </a:p>
          <a:p>
            <a:r>
              <a:rPr lang="nb-NO" sz="1800">
                <a:solidFill>
                  <a:schemeClr val="tx2"/>
                </a:solidFill>
                <a:latin typeface="Verdana"/>
                <a:ea typeface="Verdana"/>
              </a:rPr>
              <a:t>Foreldremodul med tips om hvordan støtte engstelige barn på hensiktsmessig måte. </a:t>
            </a:r>
            <a:r>
              <a:rPr lang="nb-NO" sz="1700">
                <a:solidFill>
                  <a:schemeClr val="tx2"/>
                </a:solidFill>
                <a:latin typeface="Verdana"/>
                <a:ea typeface="+mn-lt"/>
                <a:cs typeface="+mn-lt"/>
              </a:rPr>
              <a:t>Foreldremodulen vil være nyttig selv om barnet ditt er under 12 år</a:t>
            </a:r>
          </a:p>
          <a:p>
            <a:r>
              <a:rPr lang="nb-NO" sz="1800">
                <a:solidFill>
                  <a:schemeClr val="tx2"/>
                </a:solidFill>
                <a:latin typeface="Verdana"/>
                <a:ea typeface="Verdana"/>
              </a:rPr>
              <a:t>Spinnville følelser. Lærer om følelser samt hvordan forstå og håndtere dem</a:t>
            </a:r>
          </a:p>
          <a:p>
            <a:r>
              <a:rPr lang="nb-NO" sz="1800">
                <a:solidFill>
                  <a:schemeClr val="tx2"/>
                </a:solidFill>
                <a:latin typeface="Verdana"/>
                <a:ea typeface="Verdana"/>
              </a:rPr>
              <a:t>Ta kontakt :)</a:t>
            </a:r>
            <a:endParaRPr lang="nb-NO" sz="1800">
              <a:solidFill>
                <a:schemeClr val="tx2"/>
              </a:solidFill>
            </a:endParaRPr>
          </a:p>
          <a:p>
            <a:endParaRPr lang="nb-NO" sz="1800">
              <a:solidFill>
                <a:schemeClr val="tx2"/>
              </a:solidFill>
            </a:endParaRPr>
          </a:p>
          <a:p>
            <a:endParaRPr lang="nb-NO" sz="1800">
              <a:solidFill>
                <a:schemeClr val="tx2"/>
              </a:solidFill>
            </a:endParaRPr>
          </a:p>
        </p:txBody>
      </p:sp>
      <p:pic>
        <p:nvPicPr>
          <p:cNvPr id="4" name="Picture 4">
            <a:extLst>
              <a:ext uri="{FF2B5EF4-FFF2-40B4-BE49-F238E27FC236}">
                <a16:creationId xmlns:a16="http://schemas.microsoft.com/office/drawing/2014/main" id="{ED01E158-90B7-6AB0-E698-38A1DA759356}"/>
              </a:ext>
            </a:extLst>
          </p:cNvPr>
          <p:cNvPicPr>
            <a:picLocks noChangeAspect="1"/>
          </p:cNvPicPr>
          <p:nvPr/>
        </p:nvPicPr>
        <p:blipFill>
          <a:blip r:embed="rId3"/>
          <a:stretch>
            <a:fillRect/>
          </a:stretch>
        </p:blipFill>
        <p:spPr>
          <a:xfrm>
            <a:off x="7160492" y="1066800"/>
            <a:ext cx="3909440" cy="4724400"/>
          </a:xfrm>
          <a:prstGeom prst="rect">
            <a:avLst/>
          </a:prstGeom>
        </p:spPr>
      </p:pic>
    </p:spTree>
    <p:extLst>
      <p:ext uri="{BB962C8B-B14F-4D97-AF65-F5344CB8AC3E}">
        <p14:creationId xmlns:p14="http://schemas.microsoft.com/office/powerpoint/2010/main" val="1676413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3BD7A9-978C-FE37-EDDD-E8E56B5C48C5}"/>
              </a:ext>
            </a:extLst>
          </p:cNvPr>
          <p:cNvSpPr>
            <a:spLocks noGrp="1"/>
          </p:cNvSpPr>
          <p:nvPr>
            <p:ph type="title"/>
          </p:nvPr>
        </p:nvSpPr>
        <p:spPr>
          <a:xfrm>
            <a:off x="550863" y="296413"/>
            <a:ext cx="11090275" cy="972000"/>
          </a:xfrm>
        </p:spPr>
        <p:txBody>
          <a:bodyPr anchor="b">
            <a:normAutofit/>
          </a:bodyPr>
          <a:lstStyle/>
          <a:p>
            <a:r>
              <a:rPr lang="nb-NO">
                <a:latin typeface="Verdana"/>
                <a:ea typeface="Verdana"/>
              </a:rPr>
              <a:t>Det viktigste for oss er: </a:t>
            </a:r>
            <a:endParaRPr lang="no-NO"/>
          </a:p>
        </p:txBody>
      </p:sp>
      <p:pic>
        <p:nvPicPr>
          <p:cNvPr id="4" name="Bilde 3">
            <a:extLst>
              <a:ext uri="{FF2B5EF4-FFF2-40B4-BE49-F238E27FC236}">
                <a16:creationId xmlns:a16="http://schemas.microsoft.com/office/drawing/2014/main" id="{8A87389B-76F4-B118-025D-E63812F4C002}"/>
              </a:ext>
            </a:extLst>
          </p:cNvPr>
          <p:cNvPicPr>
            <a:picLocks noChangeAspect="1"/>
          </p:cNvPicPr>
          <p:nvPr/>
        </p:nvPicPr>
        <p:blipFill rotWithShape="1">
          <a:blip r:embed="rId2"/>
          <a:srcRect t="2139" r="-3" b="-3"/>
          <a:stretch/>
        </p:blipFill>
        <p:spPr>
          <a:xfrm>
            <a:off x="5060951" y="1628775"/>
            <a:ext cx="6580187" cy="4572000"/>
          </a:xfrm>
          <a:prstGeom prst="rect">
            <a:avLst/>
          </a:prstGeom>
          <a:noFill/>
        </p:spPr>
      </p:pic>
      <p:sp>
        <p:nvSpPr>
          <p:cNvPr id="3" name="Plassholder for innhold 2">
            <a:extLst>
              <a:ext uri="{FF2B5EF4-FFF2-40B4-BE49-F238E27FC236}">
                <a16:creationId xmlns:a16="http://schemas.microsoft.com/office/drawing/2014/main" id="{5B85CC03-FF91-C34F-06C9-6489CFDAF8BA}"/>
              </a:ext>
            </a:extLst>
          </p:cNvPr>
          <p:cNvSpPr>
            <a:spLocks noGrp="1"/>
          </p:cNvSpPr>
          <p:nvPr>
            <p:ph type="body" sz="half" idx="2"/>
          </p:nvPr>
        </p:nvSpPr>
        <p:spPr>
          <a:xfrm>
            <a:off x="550863" y="1627878"/>
            <a:ext cx="4221163" cy="4581541"/>
          </a:xfrm>
        </p:spPr>
        <p:txBody>
          <a:bodyPr>
            <a:normAutofit/>
          </a:bodyPr>
          <a:lstStyle/>
          <a:p>
            <a:r>
              <a:rPr lang="nb-NO"/>
              <a:t>- Trygg og god start for barn og voksne </a:t>
            </a:r>
          </a:p>
          <a:p>
            <a:r>
              <a:rPr lang="nb-NO"/>
              <a:t>- Ta kontakt hvis det er noe. </a:t>
            </a:r>
          </a:p>
          <a:p>
            <a:r>
              <a:rPr lang="nb-NO"/>
              <a:t>- Vi vil det samme – skape en best mulig overgang og oppstart på skolen for hvert enkelt barn. </a:t>
            </a:r>
          </a:p>
          <a:p>
            <a:pPr marL="0" indent="0">
              <a:buNone/>
            </a:pPr>
            <a:endParaRPr lang="no-NO"/>
          </a:p>
        </p:txBody>
      </p:sp>
      <p:pic>
        <p:nvPicPr>
          <p:cNvPr id="6" name="Bilde 5">
            <a:extLst>
              <a:ext uri="{FF2B5EF4-FFF2-40B4-BE49-F238E27FC236}">
                <a16:creationId xmlns:a16="http://schemas.microsoft.com/office/drawing/2014/main" id="{A1E93CDC-68F0-13DF-C17E-74AD36AA787B}"/>
              </a:ext>
            </a:extLst>
          </p:cNvPr>
          <p:cNvPicPr>
            <a:picLocks noChangeAspect="1"/>
          </p:cNvPicPr>
          <p:nvPr/>
        </p:nvPicPr>
        <p:blipFill>
          <a:blip r:embed="rId3"/>
          <a:stretch>
            <a:fillRect/>
          </a:stretch>
        </p:blipFill>
        <p:spPr>
          <a:xfrm>
            <a:off x="1423707" y="4476750"/>
            <a:ext cx="2196353" cy="1866900"/>
          </a:xfrm>
          <a:prstGeom prst="rect">
            <a:avLst/>
          </a:prstGeom>
        </p:spPr>
      </p:pic>
    </p:spTree>
    <p:extLst>
      <p:ext uri="{BB962C8B-B14F-4D97-AF65-F5344CB8AC3E}">
        <p14:creationId xmlns:p14="http://schemas.microsoft.com/office/powerpoint/2010/main" val="346403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C3C8EB-BB63-1795-BC70-CF5F8313914B}"/>
              </a:ext>
            </a:extLst>
          </p:cNvPr>
          <p:cNvSpPr>
            <a:spLocks noGrp="1"/>
          </p:cNvSpPr>
          <p:nvPr>
            <p:ph type="title"/>
          </p:nvPr>
        </p:nvSpPr>
        <p:spPr>
          <a:xfrm>
            <a:off x="771200" y="373531"/>
            <a:ext cx="11091720" cy="972000"/>
          </a:xfrm>
        </p:spPr>
        <p:txBody>
          <a:bodyPr/>
          <a:lstStyle/>
          <a:p>
            <a:r>
              <a:rPr lang="en-US">
                <a:latin typeface="Verdana"/>
                <a:ea typeface="Verdana"/>
              </a:rPr>
              <a:t>                  </a:t>
            </a:r>
            <a:r>
              <a:rPr lang="en-US">
                <a:solidFill>
                  <a:schemeClr val="tx1"/>
                </a:solidFill>
                <a:latin typeface="Verdana"/>
                <a:ea typeface="Verdana"/>
              </a:rPr>
              <a:t> SFO NYGÅRD SKOLE </a:t>
            </a:r>
            <a:endParaRPr lang="en-US">
              <a:solidFill>
                <a:schemeClr val="tx1"/>
              </a:solidFill>
            </a:endParaRPr>
          </a:p>
        </p:txBody>
      </p:sp>
      <p:pic>
        <p:nvPicPr>
          <p:cNvPr id="5" name="Picture 5">
            <a:extLst>
              <a:ext uri="{FF2B5EF4-FFF2-40B4-BE49-F238E27FC236}">
                <a16:creationId xmlns:a16="http://schemas.microsoft.com/office/drawing/2014/main" id="{8D2B677E-DC2F-84F4-8BB5-759A803BD4C5}"/>
              </a:ext>
            </a:extLst>
          </p:cNvPr>
          <p:cNvPicPr>
            <a:picLocks noGrp="1" noChangeAspect="1"/>
          </p:cNvPicPr>
          <p:nvPr>
            <p:ph type="pic" sz="quarter" idx="13"/>
          </p:nvPr>
        </p:nvPicPr>
        <p:blipFill>
          <a:blip r:embed="rId2"/>
          <a:stretch/>
        </p:blipFill>
        <p:spPr>
          <a:xfrm>
            <a:off x="246580" y="1267037"/>
            <a:ext cx="10761383" cy="5138562"/>
          </a:xfrm>
          <a:noFill/>
        </p:spPr>
      </p:pic>
    </p:spTree>
    <p:extLst>
      <p:ext uri="{BB962C8B-B14F-4D97-AF65-F5344CB8AC3E}">
        <p14:creationId xmlns:p14="http://schemas.microsoft.com/office/powerpoint/2010/main" val="338070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893312D-05E1-4F97-BD8B-C35C084BFD37}"/>
              </a:ext>
            </a:extLst>
          </p:cNvPr>
          <p:cNvSpPr>
            <a:spLocks noGrp="1"/>
          </p:cNvSpPr>
          <p:nvPr>
            <p:ph type="ctrTitle"/>
          </p:nvPr>
        </p:nvSpPr>
        <p:spPr>
          <a:xfrm>
            <a:off x="6194716" y="739978"/>
            <a:ext cx="5334930" cy="3004145"/>
          </a:xfrm>
        </p:spPr>
        <p:txBody>
          <a:bodyPr>
            <a:normAutofit/>
          </a:bodyPr>
          <a:lstStyle/>
          <a:p>
            <a:r>
              <a:rPr lang="nb-NO"/>
              <a:t>Vi har rammeplan for SFO</a:t>
            </a:r>
            <a:endParaRPr lang="no-NO"/>
          </a:p>
        </p:txBody>
      </p:sp>
      <p:sp>
        <p:nvSpPr>
          <p:cNvPr id="3" name="Undertittel 2">
            <a:extLst>
              <a:ext uri="{FF2B5EF4-FFF2-40B4-BE49-F238E27FC236}">
                <a16:creationId xmlns:a16="http://schemas.microsoft.com/office/drawing/2014/main" id="{62328F95-2B5F-45A0-8005-D4CB25E14255}"/>
              </a:ext>
            </a:extLst>
          </p:cNvPr>
          <p:cNvSpPr>
            <a:spLocks noGrp="1"/>
          </p:cNvSpPr>
          <p:nvPr>
            <p:ph type="subTitle" idx="1"/>
          </p:nvPr>
        </p:nvSpPr>
        <p:spPr>
          <a:xfrm>
            <a:off x="6194715" y="3836197"/>
            <a:ext cx="5334931" cy="2189214"/>
          </a:xfrm>
        </p:spPr>
        <p:txBody>
          <a:bodyPr>
            <a:normAutofit/>
          </a:bodyPr>
          <a:lstStyle/>
          <a:p>
            <a:r>
              <a:rPr lang="nb-NO" sz="1300" b="1"/>
              <a:t> </a:t>
            </a:r>
            <a:r>
              <a:rPr lang="nb-NO" sz="1300"/>
              <a:t>«Barndommen har sin egenverdi, og SFO skal, i samarbeid og forståelse med hjemmet, ivareta barnas behov for omsorg og tilsyn, samtidig som det gis rik mulighet for meningsfull fritid og lek.</a:t>
            </a:r>
          </a:p>
          <a:p>
            <a:r>
              <a:rPr lang="nb-NO" sz="1300"/>
              <a:t> SFO skal bidra til trivsel og glede i selvvalgt lek og tilrettelagte aktiviteter, og gi rom for rekreasjon og hvile. Barnets beste skal alltid være et grunnleggende hensyn. Barn har rett til å uttale seg om forhold som berører dem, og barnets synspunkter skal vektlegges i samsvar med alder og modenhet. SFO skal bidra til barnas mestring og opplevelse av egenverd.»</a:t>
            </a:r>
          </a:p>
          <a:p>
            <a:endParaRPr lang="no-NO" sz="1300"/>
          </a:p>
        </p:txBody>
      </p:sp>
      <p:sp>
        <p:nvSpPr>
          <p:cNvPr id="44" name="Freeform: Shape 4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4">
            <a:extLst>
              <a:ext uri="{FF2B5EF4-FFF2-40B4-BE49-F238E27FC236}">
                <a16:creationId xmlns:a16="http://schemas.microsoft.com/office/drawing/2014/main" id="{84CAB5EE-F27D-2CA7-2757-6266900548DE}"/>
              </a:ext>
            </a:extLst>
          </p:cNvPr>
          <p:cNvPicPr>
            <a:picLocks noChangeAspect="1"/>
          </p:cNvPicPr>
          <p:nvPr/>
        </p:nvPicPr>
        <p:blipFill rotWithShape="1">
          <a:blip r:embed="rId2"/>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4" name="Freeform: Shape 5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007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5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301B225-AFD9-4D22-D3D2-C29D36B6138C}"/>
              </a:ext>
            </a:extLst>
          </p:cNvPr>
          <p:cNvSpPr>
            <a:spLocks noGrp="1"/>
          </p:cNvSpPr>
          <p:nvPr>
            <p:ph type="title"/>
          </p:nvPr>
        </p:nvSpPr>
        <p:spPr>
          <a:xfrm>
            <a:off x="640080" y="325369"/>
            <a:ext cx="4368602" cy="1956841"/>
          </a:xfrm>
        </p:spPr>
        <p:txBody>
          <a:bodyPr anchor="b">
            <a:normAutofit/>
          </a:bodyPr>
          <a:lstStyle/>
          <a:p>
            <a:r>
              <a:rPr lang="nb-NO" sz="5400"/>
              <a:t>Velkommen</a:t>
            </a:r>
            <a:endParaRPr lang="no-NO" sz="540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875062-0383-F757-5B03-8E0C242724F4}"/>
              </a:ext>
            </a:extLst>
          </p:cNvPr>
          <p:cNvSpPr>
            <a:spLocks noGrp="1"/>
          </p:cNvSpPr>
          <p:nvPr>
            <p:ph idx="1"/>
          </p:nvPr>
        </p:nvSpPr>
        <p:spPr>
          <a:xfrm>
            <a:off x="640080" y="2872899"/>
            <a:ext cx="4243589" cy="3320668"/>
          </a:xfrm>
        </p:spPr>
        <p:txBody>
          <a:bodyPr>
            <a:normAutofit/>
          </a:bodyPr>
          <a:lstStyle/>
          <a:p>
            <a:r>
              <a:rPr lang="nb-NO" sz="2000"/>
              <a:t>Praktisk info</a:t>
            </a:r>
          </a:p>
          <a:p>
            <a:r>
              <a:rPr lang="nb-NO" sz="2000"/>
              <a:t>Slik organiserer vi oss</a:t>
            </a:r>
          </a:p>
          <a:p>
            <a:r>
              <a:rPr lang="nb-NO" sz="2000"/>
              <a:t>Rutiner</a:t>
            </a:r>
          </a:p>
          <a:p>
            <a:r>
              <a:rPr lang="nb-NO" sz="2000"/>
              <a:t>Mat</a:t>
            </a:r>
          </a:p>
          <a:p>
            <a:r>
              <a:rPr lang="nb-NO" sz="2000"/>
              <a:t>Hjemmeside</a:t>
            </a:r>
          </a:p>
          <a:p>
            <a:r>
              <a:rPr lang="nb-NO" sz="2000"/>
              <a:t>Samarbeid hjem-SFO</a:t>
            </a:r>
          </a:p>
          <a:p>
            <a:r>
              <a:rPr lang="nb-NO" sz="2000"/>
              <a:t>Visma</a:t>
            </a:r>
          </a:p>
          <a:p>
            <a:r>
              <a:rPr lang="nb-NO" sz="2000"/>
              <a:t>Plass</a:t>
            </a:r>
          </a:p>
        </p:txBody>
      </p:sp>
      <p:pic>
        <p:nvPicPr>
          <p:cNvPr id="6" name="Bilde 5" descr="Et bilde som inneholder tegnefilm, Tegnefilm, clip art, illustrasjon&#10;&#10;Automatisk generert beskrivelse">
            <a:extLst>
              <a:ext uri="{FF2B5EF4-FFF2-40B4-BE49-F238E27FC236}">
                <a16:creationId xmlns:a16="http://schemas.microsoft.com/office/drawing/2014/main" id="{2B59F364-2AB6-82CC-606C-C61E4A5C30B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147" r="116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2424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D8A7F08-C1E0-81B7-BCCF-AA21538E4B0B}"/>
              </a:ext>
            </a:extLst>
          </p:cNvPr>
          <p:cNvPicPr>
            <a:picLocks noGrp="1" noChangeAspect="1"/>
          </p:cNvPicPr>
          <p:nvPr>
            <p:ph idx="1"/>
          </p:nvPr>
        </p:nvPicPr>
        <p:blipFill>
          <a:blip r:embed="rId2"/>
          <a:stretch>
            <a:fillRect/>
          </a:stretch>
        </p:blipFill>
        <p:spPr>
          <a:xfrm>
            <a:off x="95693" y="191386"/>
            <a:ext cx="11919098" cy="6251944"/>
          </a:xfrm>
          <a:prstGeom prst="rect">
            <a:avLst/>
          </a:prstGeom>
        </p:spPr>
      </p:pic>
    </p:spTree>
    <p:extLst>
      <p:ext uri="{BB962C8B-B14F-4D97-AF65-F5344CB8AC3E}">
        <p14:creationId xmlns:p14="http://schemas.microsoft.com/office/powerpoint/2010/main" val="426879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9F6233E-1D07-DF96-0E2C-A35760888179}"/>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Spørsmål ?</a:t>
            </a:r>
          </a:p>
        </p:txBody>
      </p:sp>
      <p:pic>
        <p:nvPicPr>
          <p:cNvPr id="32" name="Graphic 31" descr="Spørsmål">
            <a:extLst>
              <a:ext uri="{FF2B5EF4-FFF2-40B4-BE49-F238E27FC236}">
                <a16:creationId xmlns:a16="http://schemas.microsoft.com/office/drawing/2014/main" id="{66A0CA1E-1271-E119-03E6-D9BF60C6F8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9" name="Group 38">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0" name="Freeform: Shape 39">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5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42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4C6BF34-88FF-9841-B8CA-D0A953B4B2D5}"/>
              </a:ext>
            </a:extLst>
          </p:cNvPr>
          <p:cNvSpPr>
            <a:spLocks noGrp="1"/>
          </p:cNvSpPr>
          <p:nvPr>
            <p:ph type="title"/>
          </p:nvPr>
        </p:nvSpPr>
        <p:spPr>
          <a:xfrm>
            <a:off x="550863" y="296413"/>
            <a:ext cx="11086353" cy="972000"/>
          </a:xfrm>
        </p:spPr>
        <p:txBody>
          <a:bodyPr anchor="b">
            <a:normAutofit/>
          </a:bodyPr>
          <a:lstStyle/>
          <a:p>
            <a:r>
              <a:rPr lang="nb-NO">
                <a:latin typeface="Verdana"/>
                <a:ea typeface="Verdana"/>
              </a:rPr>
              <a:t>1.Trinn 2025-2026</a:t>
            </a:r>
            <a:endParaRPr lang="nb-NO"/>
          </a:p>
        </p:txBody>
      </p:sp>
      <p:sp>
        <p:nvSpPr>
          <p:cNvPr id="14" name="Plassholder for innhold 4">
            <a:extLst>
              <a:ext uri="{FF2B5EF4-FFF2-40B4-BE49-F238E27FC236}">
                <a16:creationId xmlns:a16="http://schemas.microsoft.com/office/drawing/2014/main" id="{B65196BA-A1DE-674B-8134-E2DC70D08CBD}"/>
              </a:ext>
            </a:extLst>
          </p:cNvPr>
          <p:cNvSpPr>
            <a:spLocks noGrp="1"/>
          </p:cNvSpPr>
          <p:nvPr>
            <p:ph sz="half" idx="1"/>
          </p:nvPr>
        </p:nvSpPr>
        <p:spPr>
          <a:xfrm>
            <a:off x="550864" y="1628775"/>
            <a:ext cx="5400674" cy="4572000"/>
          </a:xfrm>
        </p:spPr>
        <p:txBody>
          <a:bodyPr vert="horz" lIns="0" tIns="0" rIns="0" bIns="0" rtlCol="0" anchor="t">
            <a:normAutofit/>
          </a:bodyPr>
          <a:lstStyle/>
          <a:p>
            <a:r>
              <a:rPr lang="nb-NO">
                <a:latin typeface="Verdana"/>
                <a:ea typeface="Verdana"/>
              </a:rPr>
              <a:t>59 elever</a:t>
            </a:r>
          </a:p>
          <a:p>
            <a:r>
              <a:rPr lang="nb-NO">
                <a:latin typeface="Verdana"/>
                <a:ea typeface="Verdana"/>
              </a:rPr>
              <a:t>35 gutter og 24 jenter</a:t>
            </a:r>
          </a:p>
          <a:p>
            <a:r>
              <a:rPr lang="nb-NO">
                <a:latin typeface="Verdana"/>
                <a:ea typeface="Verdana"/>
              </a:rPr>
              <a:t>2 arbeidsrom, men ett trinn!</a:t>
            </a:r>
          </a:p>
          <a:p>
            <a:r>
              <a:rPr lang="nb-NO">
                <a:latin typeface="Verdana"/>
                <a:ea typeface="Verdana"/>
              </a:rPr>
              <a:t>3 </a:t>
            </a:r>
            <a:r>
              <a:rPr lang="nb-NO" err="1">
                <a:latin typeface="Verdana"/>
                <a:ea typeface="Verdana"/>
              </a:rPr>
              <a:t>kontaktlæreregrupper</a:t>
            </a:r>
            <a:r>
              <a:rPr lang="nb-NO">
                <a:latin typeface="Verdana"/>
                <a:ea typeface="Verdana"/>
              </a:rPr>
              <a:t>.</a:t>
            </a:r>
          </a:p>
        </p:txBody>
      </p:sp>
      <p:sp>
        <p:nvSpPr>
          <p:cNvPr id="11" name="Content Placeholder 3">
            <a:extLst>
              <a:ext uri="{FF2B5EF4-FFF2-40B4-BE49-F238E27FC236}">
                <a16:creationId xmlns:a16="http://schemas.microsoft.com/office/drawing/2014/main" id="{363CBA15-0D45-DF0B-BD08-E5DC3F9600D2}"/>
              </a:ext>
            </a:extLst>
          </p:cNvPr>
          <p:cNvSpPr>
            <a:spLocks noGrp="1"/>
          </p:cNvSpPr>
          <p:nvPr>
            <p:ph sz="half" idx="2"/>
          </p:nvPr>
        </p:nvSpPr>
        <p:spPr>
          <a:xfrm>
            <a:off x="6240464" y="1628775"/>
            <a:ext cx="5396752" cy="4572000"/>
          </a:xfrm>
        </p:spPr>
        <p:txBody>
          <a:bodyPr vert="horz" lIns="0" tIns="0" rIns="0" bIns="0" rtlCol="0" anchor="t">
            <a:normAutofit/>
          </a:bodyPr>
          <a:lstStyle/>
          <a:p>
            <a:r>
              <a:rPr lang="en-US" err="1">
                <a:latin typeface="Verdana"/>
                <a:ea typeface="Verdana"/>
              </a:rPr>
              <a:t>Kontaktlærere</a:t>
            </a:r>
            <a:r>
              <a:rPr lang="en-US">
                <a:latin typeface="Verdana"/>
                <a:ea typeface="Verdana"/>
              </a:rPr>
              <a:t>:</a:t>
            </a:r>
          </a:p>
          <a:p>
            <a:pPr lvl="1">
              <a:buFont typeface="Wingdings" panose="020B0604020202020204" pitchFamily="34" charset="0"/>
            </a:pPr>
            <a:r>
              <a:rPr lang="en-US">
                <a:latin typeface="Verdana"/>
                <a:ea typeface="Verdana"/>
              </a:rPr>
              <a:t>Liv </a:t>
            </a:r>
            <a:r>
              <a:rPr lang="en-US" err="1">
                <a:latin typeface="Verdana"/>
                <a:ea typeface="Verdana"/>
              </a:rPr>
              <a:t>Ravfoss</a:t>
            </a:r>
            <a:r>
              <a:rPr lang="en-US">
                <a:latin typeface="Verdana"/>
                <a:ea typeface="Verdana"/>
              </a:rPr>
              <a:t> Novak</a:t>
            </a:r>
          </a:p>
          <a:p>
            <a:pPr lvl="1">
              <a:buFont typeface="Wingdings" panose="020B0604020202020204" pitchFamily="34" charset="0"/>
            </a:pPr>
            <a:r>
              <a:rPr lang="en-US">
                <a:latin typeface="Verdana"/>
                <a:ea typeface="Verdana"/>
              </a:rPr>
              <a:t>Jarle Andre </a:t>
            </a:r>
            <a:r>
              <a:rPr lang="en-US" err="1">
                <a:latin typeface="Verdana"/>
                <a:ea typeface="Verdana"/>
              </a:rPr>
              <a:t>Støtvig</a:t>
            </a:r>
            <a:r>
              <a:rPr lang="en-US">
                <a:latin typeface="Verdana"/>
                <a:ea typeface="Verdana"/>
              </a:rPr>
              <a:t> Thoresen</a:t>
            </a:r>
          </a:p>
          <a:p>
            <a:pPr lvl="1">
              <a:buFont typeface="Wingdings" panose="020B0604020202020204" pitchFamily="34" charset="0"/>
            </a:pPr>
            <a:r>
              <a:rPr lang="en-US">
                <a:latin typeface="Verdana"/>
                <a:ea typeface="Verdana"/>
              </a:rPr>
              <a:t>Linn Synnøve Cederstrøm</a:t>
            </a:r>
          </a:p>
          <a:p>
            <a:pPr marL="457200" lvl="1" indent="0">
              <a:buNone/>
            </a:pPr>
            <a:endParaRPr lang="en-US"/>
          </a:p>
          <a:p>
            <a:pPr marL="457200" lvl="1" indent="0">
              <a:buNone/>
            </a:pPr>
            <a:r>
              <a:rPr lang="en-US" err="1">
                <a:latin typeface="Verdana"/>
                <a:ea typeface="Verdana"/>
              </a:rPr>
              <a:t>Miljøterapeut</a:t>
            </a:r>
          </a:p>
          <a:p>
            <a:pPr marL="457200" lvl="1" indent="0">
              <a:buNone/>
            </a:pPr>
            <a:r>
              <a:rPr lang="en-US" err="1">
                <a:latin typeface="Verdana"/>
                <a:ea typeface="Verdana"/>
              </a:rPr>
              <a:t>Fagarbeidere</a:t>
            </a:r>
            <a:endParaRPr lang="en-US" err="1"/>
          </a:p>
          <a:p>
            <a:pPr marL="457200" lvl="1" indent="0">
              <a:buNone/>
            </a:pPr>
            <a:endParaRPr lang="en-US"/>
          </a:p>
        </p:txBody>
      </p:sp>
    </p:spTree>
    <p:extLst>
      <p:ext uri="{BB962C8B-B14F-4D97-AF65-F5344CB8AC3E}">
        <p14:creationId xmlns:p14="http://schemas.microsoft.com/office/powerpoint/2010/main" val="2232909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2B614-EF12-C3F9-C33E-1DAA0154F07A}"/>
              </a:ext>
            </a:extLst>
          </p:cNvPr>
          <p:cNvSpPr>
            <a:spLocks noGrp="1"/>
          </p:cNvSpPr>
          <p:nvPr>
            <p:ph type="title"/>
          </p:nvPr>
        </p:nvSpPr>
        <p:spPr/>
        <p:txBody>
          <a:bodyPr/>
          <a:lstStyle/>
          <a:p>
            <a:r>
              <a:rPr lang="nb-NO"/>
              <a:t>Gruppeinndeling</a:t>
            </a:r>
            <a:endParaRPr lang="no-NO"/>
          </a:p>
        </p:txBody>
      </p:sp>
      <p:sp>
        <p:nvSpPr>
          <p:cNvPr id="3" name="Plassholder for innhold 2">
            <a:extLst>
              <a:ext uri="{FF2B5EF4-FFF2-40B4-BE49-F238E27FC236}">
                <a16:creationId xmlns:a16="http://schemas.microsoft.com/office/drawing/2014/main" id="{65EB5BCF-43C0-73AF-EDB0-598D8F0F3B80}"/>
              </a:ext>
            </a:extLst>
          </p:cNvPr>
          <p:cNvSpPr>
            <a:spLocks noGrp="1"/>
          </p:cNvSpPr>
          <p:nvPr>
            <p:ph idx="1"/>
          </p:nvPr>
        </p:nvSpPr>
        <p:spPr/>
        <p:txBody>
          <a:bodyPr>
            <a:normAutofit/>
          </a:bodyPr>
          <a:lstStyle/>
          <a:p>
            <a:pPr rtl="0" fontAlgn="base">
              <a:spcBef>
                <a:spcPts val="0"/>
              </a:spcBef>
              <a:spcAft>
                <a:spcPts val="0"/>
              </a:spcAft>
              <a:buFont typeface="Arial" panose="020B0604020202020204" pitchFamily="34" charset="0"/>
              <a:buChar char="•"/>
            </a:pPr>
            <a:r>
              <a:rPr lang="nb-NO" sz="1800" b="0" i="0" u="none" strike="noStrike">
                <a:solidFill>
                  <a:srgbClr val="000000"/>
                </a:solidFill>
                <a:effectLst/>
              </a:rPr>
              <a:t>Utgangspunktet er at elevene skal bli godt kjent med hverandre.</a:t>
            </a:r>
            <a:br>
              <a:rPr lang="nb-NO" sz="1800" b="0" i="0" u="none" strike="noStrike">
                <a:solidFill>
                  <a:srgbClr val="000000"/>
                </a:solidFill>
                <a:effectLst/>
              </a:rPr>
            </a:br>
            <a:r>
              <a:rPr lang="nb-NO" sz="1800" b="0" i="0" u="none" strike="noStrike">
                <a:solidFill>
                  <a:srgbClr val="000000"/>
                </a:solidFill>
                <a:effectLst/>
              </a:rPr>
              <a:t>Undervisning på tvers av hovedgruppene </a:t>
            </a:r>
          </a:p>
          <a:p>
            <a:pPr rtl="0" fontAlgn="base">
              <a:spcBef>
                <a:spcPts val="1000"/>
              </a:spcBef>
              <a:spcAft>
                <a:spcPts val="0"/>
              </a:spcAft>
              <a:buFont typeface="Arial" panose="020B0604020202020204" pitchFamily="34" charset="0"/>
              <a:buChar char="•"/>
            </a:pPr>
            <a:r>
              <a:rPr lang="nb-NO" sz="1800" b="0" i="0" u="none" strike="noStrike">
                <a:solidFill>
                  <a:srgbClr val="000000"/>
                </a:solidFill>
                <a:effectLst/>
              </a:rPr>
              <a:t>Gode pedagogiske grupper</a:t>
            </a:r>
          </a:p>
          <a:p>
            <a:pPr rtl="0">
              <a:spcBef>
                <a:spcPts val="1000"/>
              </a:spcBef>
              <a:spcAft>
                <a:spcPts val="0"/>
              </a:spcAft>
            </a:pPr>
            <a:r>
              <a:rPr lang="nb-NO" sz="1800" b="1" i="0" u="none" strike="noStrike">
                <a:solidFill>
                  <a:srgbClr val="000000"/>
                </a:solidFill>
                <a:effectLst/>
              </a:rPr>
              <a:t>Kriterier</a:t>
            </a:r>
            <a:endParaRPr lang="nb-NO" sz="1800">
              <a:solidFill>
                <a:srgbClr val="000000"/>
              </a:solidFill>
            </a:endParaRPr>
          </a:p>
          <a:p>
            <a:pPr lvl="1">
              <a:spcBef>
                <a:spcPts val="1000"/>
              </a:spcBef>
            </a:pPr>
            <a:r>
              <a:rPr lang="nb-NO" sz="1800" b="0" i="0" u="none" strike="noStrike">
                <a:solidFill>
                  <a:srgbClr val="000000"/>
                </a:solidFill>
                <a:effectLst/>
              </a:rPr>
              <a:t>Kjønn (fordeling av kjønn)</a:t>
            </a:r>
          </a:p>
          <a:p>
            <a:pPr lvl="1">
              <a:spcBef>
                <a:spcPts val="1000"/>
              </a:spcBef>
            </a:pPr>
            <a:r>
              <a:rPr lang="nb-NO" sz="1800" b="0" i="0" u="none" strike="noStrike">
                <a:solidFill>
                  <a:srgbClr val="000000"/>
                </a:solidFill>
                <a:effectLst/>
              </a:rPr>
              <a:t>Barnehage (overføringsmøter)</a:t>
            </a:r>
            <a:endParaRPr lang="nb-NO" sz="1800"/>
          </a:p>
          <a:p>
            <a:pPr lvl="1">
              <a:spcBef>
                <a:spcPts val="1000"/>
              </a:spcBef>
            </a:pPr>
            <a:r>
              <a:rPr lang="nb-NO" sz="1800" b="0" i="0" u="none" strike="noStrike">
                <a:solidFill>
                  <a:srgbClr val="000000"/>
                </a:solidFill>
                <a:effectLst/>
              </a:rPr>
              <a:t>Adresse</a:t>
            </a:r>
          </a:p>
          <a:p>
            <a:pPr lvl="1">
              <a:spcBef>
                <a:spcPts val="1000"/>
              </a:spcBef>
            </a:pPr>
            <a:r>
              <a:rPr lang="nb-NO" sz="1800" b="0" i="0" u="none" strike="noStrike">
                <a:solidFill>
                  <a:srgbClr val="000000"/>
                </a:solidFill>
                <a:effectLst/>
              </a:rPr>
              <a:t>Overføringsskjema/møter fra barnehage og skole</a:t>
            </a:r>
            <a:endParaRPr lang="no-NO" sz="1800"/>
          </a:p>
        </p:txBody>
      </p:sp>
    </p:spTree>
    <p:extLst>
      <p:ext uri="{BB962C8B-B14F-4D97-AF65-F5344CB8AC3E}">
        <p14:creationId xmlns:p14="http://schemas.microsoft.com/office/powerpoint/2010/main" val="3976005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59EAC-0082-D972-B1EF-D0341276A654}"/>
              </a:ext>
            </a:extLst>
          </p:cNvPr>
          <p:cNvSpPr>
            <a:spLocks noGrp="1"/>
          </p:cNvSpPr>
          <p:nvPr>
            <p:ph type="title"/>
          </p:nvPr>
        </p:nvSpPr>
        <p:spPr>
          <a:xfrm>
            <a:off x="550863" y="296413"/>
            <a:ext cx="11086353" cy="972000"/>
          </a:xfrm>
        </p:spPr>
        <p:txBody>
          <a:bodyPr anchor="b">
            <a:normAutofit/>
          </a:bodyPr>
          <a:lstStyle/>
          <a:p>
            <a:r>
              <a:rPr lang="nb-NO"/>
              <a:t>Organisering av skoledagen</a:t>
            </a:r>
            <a:endParaRPr lang="no-NO"/>
          </a:p>
        </p:txBody>
      </p:sp>
      <p:sp>
        <p:nvSpPr>
          <p:cNvPr id="3" name="Plassholder for innhold 2">
            <a:extLst>
              <a:ext uri="{FF2B5EF4-FFF2-40B4-BE49-F238E27FC236}">
                <a16:creationId xmlns:a16="http://schemas.microsoft.com/office/drawing/2014/main" id="{C2DB7BDA-3231-248F-3CAA-28CC72219AC7}"/>
              </a:ext>
            </a:extLst>
          </p:cNvPr>
          <p:cNvSpPr>
            <a:spLocks noGrp="1"/>
          </p:cNvSpPr>
          <p:nvPr>
            <p:ph idx="1"/>
          </p:nvPr>
        </p:nvSpPr>
        <p:spPr>
          <a:xfrm>
            <a:off x="5183188" y="1628775"/>
            <a:ext cx="6457950" cy="4572000"/>
          </a:xfrm>
        </p:spPr>
        <p:txBody>
          <a:bodyPr>
            <a:normAutofit lnSpcReduction="10000"/>
          </a:bodyPr>
          <a:lstStyle/>
          <a:p>
            <a:pPr rtl="0" fontAlgn="base">
              <a:lnSpc>
                <a:spcPct val="90000"/>
              </a:lnSpc>
              <a:spcBef>
                <a:spcPts val="0"/>
              </a:spcBef>
              <a:spcAft>
                <a:spcPts val="0"/>
              </a:spcAft>
              <a:buFont typeface="Arial" panose="020B0604020202020204" pitchFamily="34" charset="0"/>
              <a:buChar char="•"/>
            </a:pPr>
            <a:r>
              <a:rPr lang="nb-NO" b="0" i="0" u="none" strike="noStrike">
                <a:effectLst/>
              </a:rPr>
              <a:t>Elevene delt i to hovedgrupper, 3-deling, mindre grupper og hele trinnet</a:t>
            </a:r>
          </a:p>
          <a:p>
            <a:pPr rtl="0" fontAlgn="base">
              <a:lnSpc>
                <a:spcPct val="90000"/>
              </a:lnSpc>
              <a:spcBef>
                <a:spcPts val="1000"/>
              </a:spcBef>
              <a:spcAft>
                <a:spcPts val="0"/>
              </a:spcAft>
              <a:buFont typeface="Arial" panose="020B0604020202020204" pitchFamily="34" charset="0"/>
              <a:buChar char="•"/>
            </a:pPr>
            <a:r>
              <a:rPr lang="nb-NO" b="0" i="0" u="none" strike="noStrike">
                <a:effectLst/>
              </a:rPr>
              <a:t>Pause ved behov i starten. Alltid utvidet langfriminutt  (</a:t>
            </a:r>
            <a:r>
              <a:rPr lang="nb-NO" b="0" i="0" u="none" strike="noStrike" err="1">
                <a:effectLst/>
              </a:rPr>
              <a:t>dvs</a:t>
            </a:r>
            <a:r>
              <a:rPr lang="nb-NO" b="0" i="0" u="none" strike="noStrike">
                <a:effectLst/>
              </a:rPr>
              <a:t> første del sammen med alle elever på skolen, siste del 1. trinn har skolegården alene)</a:t>
            </a:r>
            <a:endParaRPr lang="nb-NO" b="0">
              <a:effectLst/>
            </a:endParaRPr>
          </a:p>
          <a:p>
            <a:pPr rtl="0" fontAlgn="base">
              <a:lnSpc>
                <a:spcPct val="90000"/>
              </a:lnSpc>
              <a:spcBef>
                <a:spcPts val="1000"/>
              </a:spcBef>
              <a:spcAft>
                <a:spcPts val="0"/>
              </a:spcAft>
              <a:buFont typeface="Arial" panose="020B0604020202020204" pitchFamily="34" charset="0"/>
              <a:buChar char="•"/>
            </a:pPr>
            <a:r>
              <a:rPr lang="nb-NO" b="0" i="0" u="none" strike="noStrike">
                <a:effectLst/>
              </a:rPr>
              <a:t>Stasjonsarbeid- variasjon og kan legge til rette for at elevene lærer på ulik måte </a:t>
            </a:r>
          </a:p>
          <a:p>
            <a:pPr rtl="0" fontAlgn="base">
              <a:lnSpc>
                <a:spcPct val="90000"/>
              </a:lnSpc>
              <a:spcBef>
                <a:spcPts val="1000"/>
              </a:spcBef>
              <a:spcAft>
                <a:spcPts val="0"/>
              </a:spcAft>
              <a:buFont typeface="Arial" panose="020B0604020202020204" pitchFamily="34" charset="0"/>
              <a:buChar char="•"/>
            </a:pPr>
            <a:r>
              <a:rPr lang="nb-NO" b="0" i="0" u="none" strike="noStrike">
                <a:effectLst/>
              </a:rPr>
              <a:t>Tilpasset opplæring</a:t>
            </a:r>
          </a:p>
          <a:p>
            <a:pPr rtl="0" fontAlgn="base">
              <a:lnSpc>
                <a:spcPct val="90000"/>
              </a:lnSpc>
              <a:spcBef>
                <a:spcPts val="1000"/>
              </a:spcBef>
              <a:spcAft>
                <a:spcPts val="0"/>
              </a:spcAft>
              <a:buFont typeface="Arial" panose="020B0604020202020204" pitchFamily="34" charset="0"/>
              <a:buChar char="•"/>
            </a:pPr>
            <a:r>
              <a:rPr lang="nb-NO" b="0" i="0" u="none" strike="noStrike">
                <a:effectLst/>
              </a:rPr>
              <a:t>Veiledet lesing</a:t>
            </a:r>
          </a:p>
          <a:p>
            <a:pPr rtl="0" fontAlgn="base">
              <a:lnSpc>
                <a:spcPct val="90000"/>
              </a:lnSpc>
              <a:spcBef>
                <a:spcPts val="1000"/>
              </a:spcBef>
              <a:spcAft>
                <a:spcPts val="0"/>
              </a:spcAft>
              <a:buFont typeface="Arial" panose="020B0604020202020204" pitchFamily="34" charset="0"/>
              <a:buChar char="•"/>
            </a:pPr>
            <a:r>
              <a:rPr lang="nb-NO" b="0" i="0" u="none" strike="noStrike">
                <a:effectLst/>
              </a:rPr>
              <a:t>Lek</a:t>
            </a:r>
          </a:p>
          <a:p>
            <a:pPr rtl="0" fontAlgn="base">
              <a:lnSpc>
                <a:spcPct val="90000"/>
              </a:lnSpc>
              <a:spcBef>
                <a:spcPts val="1000"/>
              </a:spcBef>
              <a:spcAft>
                <a:spcPts val="0"/>
              </a:spcAft>
              <a:buFont typeface="Arial" panose="020B0604020202020204" pitchFamily="34" charset="0"/>
              <a:buChar char="•"/>
            </a:pPr>
            <a:r>
              <a:rPr lang="nb-NO" b="0" i="0" u="none" strike="noStrike">
                <a:effectLst/>
              </a:rPr>
              <a:t>Tilpassing for enkeltelever</a:t>
            </a:r>
          </a:p>
          <a:p>
            <a:pPr rtl="0" fontAlgn="base">
              <a:lnSpc>
                <a:spcPct val="90000"/>
              </a:lnSpc>
              <a:spcBef>
                <a:spcPts val="1000"/>
              </a:spcBef>
              <a:spcAft>
                <a:spcPts val="0"/>
              </a:spcAft>
              <a:buFont typeface="Arial" panose="020B0604020202020204" pitchFamily="34" charset="0"/>
              <a:buChar char="•"/>
            </a:pPr>
            <a:r>
              <a:rPr lang="nb-NO" b="0" i="0" u="none" strike="noStrike">
                <a:effectLst/>
              </a:rPr>
              <a:t>Uteskole en dag i uken </a:t>
            </a:r>
            <a:endParaRPr lang="no-NO"/>
          </a:p>
        </p:txBody>
      </p:sp>
      <p:pic>
        <p:nvPicPr>
          <p:cNvPr id="5" name="Picture 6">
            <a:extLst>
              <a:ext uri="{FF2B5EF4-FFF2-40B4-BE49-F238E27FC236}">
                <a16:creationId xmlns:a16="http://schemas.microsoft.com/office/drawing/2014/main" id="{CB059C70-00D0-4666-4FCF-A36903BBB9EE}"/>
              </a:ext>
            </a:extLst>
          </p:cNvPr>
          <p:cNvPicPr>
            <a:picLocks noGrp="1" noChangeAspect="1"/>
          </p:cNvPicPr>
          <p:nvPr>
            <p:ph type="pic" sz="quarter" idx="13"/>
          </p:nvPr>
        </p:nvPicPr>
        <p:blipFill rotWithShape="1">
          <a:blip r:embed="rId2"/>
          <a:srcRect b="21053"/>
          <a:stretch/>
        </p:blipFill>
        <p:spPr>
          <a:xfrm>
            <a:off x="550863" y="1628775"/>
            <a:ext cx="4343400" cy="4571999"/>
          </a:xfrm>
          <a:noFill/>
        </p:spPr>
      </p:pic>
    </p:spTree>
    <p:extLst>
      <p:ext uri="{BB962C8B-B14F-4D97-AF65-F5344CB8AC3E}">
        <p14:creationId xmlns:p14="http://schemas.microsoft.com/office/powerpoint/2010/main" val="48524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A6E9EE-A504-38F9-D885-C18D4B9DCCAD}"/>
              </a:ext>
            </a:extLst>
          </p:cNvPr>
          <p:cNvSpPr>
            <a:spLocks noGrp="1"/>
          </p:cNvSpPr>
          <p:nvPr>
            <p:ph type="title"/>
          </p:nvPr>
        </p:nvSpPr>
        <p:spPr/>
        <p:txBody>
          <a:bodyPr/>
          <a:lstStyle/>
          <a:p>
            <a:r>
              <a:rPr lang="nb-NO">
                <a:latin typeface="Verdana"/>
                <a:ea typeface="Verdana"/>
              </a:rPr>
              <a:t>Besøksdag 27.05.25</a:t>
            </a:r>
            <a:endParaRPr lang="no-NO"/>
          </a:p>
        </p:txBody>
      </p:sp>
      <p:sp>
        <p:nvSpPr>
          <p:cNvPr id="3" name="Plassholder for innhold 2">
            <a:extLst>
              <a:ext uri="{FF2B5EF4-FFF2-40B4-BE49-F238E27FC236}">
                <a16:creationId xmlns:a16="http://schemas.microsoft.com/office/drawing/2014/main" id="{B39BF328-8BC2-B379-FF5F-83BEE4BCA9C0}"/>
              </a:ext>
            </a:extLst>
          </p:cNvPr>
          <p:cNvSpPr>
            <a:spLocks noGrp="1"/>
          </p:cNvSpPr>
          <p:nvPr>
            <p:ph idx="1"/>
          </p:nvPr>
        </p:nvSpPr>
        <p:spPr/>
        <p:txBody>
          <a:bodyPr vert="horz" lIns="0" tIns="0" rIns="0" bIns="0" rtlCol="0" anchor="t">
            <a:normAutofit/>
          </a:bodyPr>
          <a:lstStyle/>
          <a:p>
            <a:pPr rtl="0" fontAlgn="base">
              <a:spcBef>
                <a:spcPts val="0"/>
              </a:spcBef>
              <a:spcAft>
                <a:spcPts val="0"/>
              </a:spcAft>
              <a:buFont typeface="Arial" panose="020B0604020202020204" pitchFamily="34" charset="0"/>
              <a:buChar char="•"/>
            </a:pPr>
            <a:r>
              <a:rPr lang="nb-NO" sz="2400" b="0" i="0" u="none" strike="noStrike">
                <a:solidFill>
                  <a:srgbClr val="000000"/>
                </a:solidFill>
                <a:effectLst/>
                <a:latin typeface="Verdana"/>
                <a:ea typeface="Verdana"/>
              </a:rPr>
              <a:t>Møtes utenfor Nygårdshallen </a:t>
            </a:r>
            <a:r>
              <a:rPr lang="nb-NO" sz="2400" b="0" i="0" u="none" strike="noStrike" err="1">
                <a:solidFill>
                  <a:srgbClr val="000000"/>
                </a:solidFill>
                <a:effectLst/>
                <a:latin typeface="Verdana"/>
                <a:ea typeface="Verdana"/>
              </a:rPr>
              <a:t>kl</a:t>
            </a:r>
            <a:r>
              <a:rPr lang="nb-NO" sz="2400" b="0" i="0" u="none" strike="noStrike">
                <a:solidFill>
                  <a:srgbClr val="000000"/>
                </a:solidFill>
                <a:effectLst/>
                <a:latin typeface="Verdana"/>
                <a:ea typeface="Verdana"/>
              </a:rPr>
              <a:t> </a:t>
            </a:r>
            <a:r>
              <a:rPr lang="nb-NO" sz="2400">
                <a:solidFill>
                  <a:srgbClr val="000000"/>
                </a:solidFill>
                <a:latin typeface="Verdana"/>
                <a:ea typeface="Verdana"/>
              </a:rPr>
              <a:t>09.00.</a:t>
            </a:r>
            <a:r>
              <a:rPr lang="nb-NO" sz="2400" b="0" i="0" u="none" strike="noStrike">
                <a:solidFill>
                  <a:srgbClr val="000000"/>
                </a:solidFill>
                <a:effectLst/>
                <a:latin typeface="Verdana"/>
                <a:ea typeface="Verdana"/>
              </a:rPr>
              <a:t> Samles i en større halvsirkel.</a:t>
            </a:r>
          </a:p>
          <a:p>
            <a:pPr fontAlgn="base">
              <a:spcBef>
                <a:spcPts val="0"/>
              </a:spcBef>
            </a:pPr>
            <a:r>
              <a:rPr lang="nb-NO" sz="2400">
                <a:solidFill>
                  <a:srgbClr val="000000"/>
                </a:solidFill>
                <a:latin typeface="Verdana"/>
                <a:ea typeface="Verdana"/>
              </a:rPr>
              <a:t>Hanne</a:t>
            </a:r>
            <a:r>
              <a:rPr lang="nb-NO" sz="2400" b="0" i="0" u="none" strike="noStrike">
                <a:solidFill>
                  <a:srgbClr val="000000"/>
                </a:solidFill>
                <a:effectLst/>
                <a:latin typeface="Verdana"/>
                <a:ea typeface="Verdana"/>
              </a:rPr>
              <a:t> </a:t>
            </a:r>
            <a:r>
              <a:rPr lang="nb-NO" sz="2400">
                <a:solidFill>
                  <a:srgbClr val="000000"/>
                </a:solidFill>
                <a:latin typeface="Verdana"/>
                <a:ea typeface="Verdana"/>
              </a:rPr>
              <a:t>Snefrid </a:t>
            </a:r>
            <a:r>
              <a:rPr lang="nb-NO" sz="2400" b="0" i="0" u="none" strike="noStrike">
                <a:solidFill>
                  <a:srgbClr val="000000"/>
                </a:solidFill>
                <a:effectLst/>
                <a:latin typeface="Verdana"/>
                <a:ea typeface="Verdana"/>
              </a:rPr>
              <a:t>roper opp elevene og hilser, elevene hilser på lærere og går inn i klasserommet</a:t>
            </a:r>
          </a:p>
          <a:p>
            <a:pPr rtl="0" fontAlgn="base">
              <a:spcBef>
                <a:spcPts val="0"/>
              </a:spcBef>
              <a:spcAft>
                <a:spcPts val="0"/>
              </a:spcAft>
              <a:buFont typeface="Arial" panose="020B0604020202020204" pitchFamily="34" charset="0"/>
              <a:buChar char="•"/>
            </a:pPr>
            <a:r>
              <a:rPr lang="nb-NO" sz="2400">
                <a:solidFill>
                  <a:srgbClr val="000000"/>
                </a:solidFill>
                <a:latin typeface="Verdana"/>
                <a:ea typeface="Verdana"/>
              </a:rPr>
              <a:t>Elevene vil møte fadderne i løpet av dagen</a:t>
            </a:r>
            <a:endParaRPr lang="nb-NO" sz="2400" b="0" i="0" u="none" strike="noStrike">
              <a:solidFill>
                <a:srgbClr val="000000"/>
              </a:solidFill>
              <a:effectLst/>
              <a:latin typeface="Verdana"/>
              <a:ea typeface="Verdana"/>
            </a:endParaRPr>
          </a:p>
          <a:p>
            <a:pPr rtl="0" fontAlgn="base">
              <a:spcBef>
                <a:spcPts val="0"/>
              </a:spcBef>
              <a:spcAft>
                <a:spcPts val="0"/>
              </a:spcAft>
              <a:buFont typeface="Arial" panose="020B0604020202020204" pitchFamily="34" charset="0"/>
              <a:buChar char="•"/>
            </a:pPr>
            <a:r>
              <a:rPr lang="nb-NO" sz="2400" b="0" i="0" u="none" strike="noStrike">
                <a:solidFill>
                  <a:srgbClr val="000000"/>
                </a:solidFill>
                <a:effectLst/>
                <a:latin typeface="Verdana"/>
                <a:ea typeface="Verdana"/>
              </a:rPr>
              <a:t>Besøksdagen varer </a:t>
            </a:r>
            <a:r>
              <a:rPr lang="nb-NO" sz="2400" b="0" i="0" u="none" strike="noStrike" err="1">
                <a:solidFill>
                  <a:srgbClr val="000000"/>
                </a:solidFill>
                <a:effectLst/>
                <a:latin typeface="Verdana"/>
                <a:ea typeface="Verdana"/>
              </a:rPr>
              <a:t>ca</a:t>
            </a:r>
            <a:r>
              <a:rPr lang="nb-NO" sz="2400" b="0" i="0" u="none" strike="noStrike">
                <a:solidFill>
                  <a:srgbClr val="000000"/>
                </a:solidFill>
                <a:effectLst/>
                <a:latin typeface="Verdana"/>
                <a:ea typeface="Verdana"/>
              </a:rPr>
              <a:t> 2 timer (</a:t>
            </a:r>
            <a:r>
              <a:rPr lang="nb-NO" sz="2400">
                <a:solidFill>
                  <a:srgbClr val="000000"/>
                </a:solidFill>
                <a:latin typeface="Verdana"/>
                <a:ea typeface="Verdana"/>
              </a:rPr>
              <a:t>11.00)</a:t>
            </a:r>
            <a:endParaRPr lang="nb-NO" sz="2400" b="0" i="0" u="none" strike="noStrike">
              <a:solidFill>
                <a:srgbClr val="000000"/>
              </a:solidFill>
              <a:effectLst/>
              <a:latin typeface="Verdana"/>
              <a:ea typeface="Verdana"/>
            </a:endParaRPr>
          </a:p>
          <a:p>
            <a:pPr fontAlgn="base"/>
            <a:r>
              <a:rPr lang="nb-NO" sz="2400">
                <a:solidFill>
                  <a:srgbClr val="000000"/>
                </a:solidFill>
                <a:latin typeface="Verdana"/>
                <a:ea typeface="Verdana"/>
              </a:rPr>
              <a:t>Kaffe og mulighet for å bli bedre kjent med de andre foreldre/foresatte på SFO</a:t>
            </a:r>
            <a:endParaRPr lang="nb-NO" sz="2400" b="0" i="0" u="none" strike="noStrike">
              <a:solidFill>
                <a:srgbClr val="000000"/>
              </a:solidFill>
              <a:effectLst/>
              <a:latin typeface="Verdana"/>
              <a:ea typeface="Verdana"/>
            </a:endParaRPr>
          </a:p>
          <a:p>
            <a:pPr marL="0" indent="0">
              <a:buNone/>
            </a:pPr>
            <a:br>
              <a:rPr lang="nb-NO" b="0">
                <a:effectLst/>
              </a:rPr>
            </a:br>
            <a:endParaRPr lang="no-NO"/>
          </a:p>
        </p:txBody>
      </p:sp>
    </p:spTree>
    <p:extLst>
      <p:ext uri="{BB962C8B-B14F-4D97-AF65-F5344CB8AC3E}">
        <p14:creationId xmlns:p14="http://schemas.microsoft.com/office/powerpoint/2010/main" val="3580598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97B998-E2ED-286F-6302-951637704C74}"/>
              </a:ext>
            </a:extLst>
          </p:cNvPr>
          <p:cNvSpPr>
            <a:spLocks noGrp="1"/>
          </p:cNvSpPr>
          <p:nvPr>
            <p:ph type="title"/>
          </p:nvPr>
        </p:nvSpPr>
        <p:spPr/>
        <p:txBody>
          <a:bodyPr/>
          <a:lstStyle/>
          <a:p>
            <a:r>
              <a:rPr lang="nb-NO" b="0"/>
              <a:t>Hva skjer i august</a:t>
            </a:r>
            <a:endParaRPr lang="no-NO" b="0"/>
          </a:p>
        </p:txBody>
      </p:sp>
      <p:sp>
        <p:nvSpPr>
          <p:cNvPr id="3" name="Plassholder for innhold 2">
            <a:extLst>
              <a:ext uri="{FF2B5EF4-FFF2-40B4-BE49-F238E27FC236}">
                <a16:creationId xmlns:a16="http://schemas.microsoft.com/office/drawing/2014/main" id="{477D46FC-A0E6-2537-1B33-3B1873E26B6B}"/>
              </a:ext>
            </a:extLst>
          </p:cNvPr>
          <p:cNvSpPr>
            <a:spLocks noGrp="1"/>
          </p:cNvSpPr>
          <p:nvPr>
            <p:ph sz="half" idx="1"/>
          </p:nvPr>
        </p:nvSpPr>
        <p:spPr/>
        <p:txBody>
          <a:bodyPr vert="horz" lIns="0" tIns="0" rIns="0" bIns="0" rtlCol="0" anchor="t">
            <a:normAutofit/>
          </a:bodyPr>
          <a:lstStyle/>
          <a:p>
            <a:pPr marL="0" indent="0" rtl="0">
              <a:spcBef>
                <a:spcPts val="0"/>
              </a:spcBef>
              <a:spcAft>
                <a:spcPts val="0"/>
              </a:spcAft>
              <a:buNone/>
            </a:pPr>
            <a:r>
              <a:rPr lang="nb-NO" sz="2400" b="1" i="0" u="none" strike="noStrike" dirty="0">
                <a:solidFill>
                  <a:srgbClr val="004EA8"/>
                </a:solidFill>
                <a:effectLst/>
                <a:latin typeface="Verdana"/>
                <a:ea typeface="Verdana"/>
              </a:rPr>
              <a:t>Første skoledag </a:t>
            </a:r>
            <a:r>
              <a:rPr lang="nb-NO" sz="2400" b="1" dirty="0">
                <a:solidFill>
                  <a:srgbClr val="004EA8"/>
                </a:solidFill>
                <a:latin typeface="Verdana"/>
                <a:ea typeface="Verdana"/>
              </a:rPr>
              <a:t>14.08.2025</a:t>
            </a:r>
            <a:endParaRPr lang="nb-NO" b="0" dirty="0">
              <a:solidFill>
                <a:srgbClr val="004EA8"/>
              </a:solidFill>
              <a:effectLst/>
              <a:latin typeface="Verdana"/>
              <a:ea typeface="Verdana"/>
            </a:endParaRPr>
          </a:p>
          <a:p>
            <a:pPr rtl="0" fontAlgn="base">
              <a:spcBef>
                <a:spcPts val="1000"/>
              </a:spcBef>
              <a:spcAft>
                <a:spcPts val="0"/>
              </a:spcAft>
              <a:buFont typeface="Arial" panose="020B0604020202020204" pitchFamily="34" charset="0"/>
              <a:buChar char="•"/>
            </a:pPr>
            <a:r>
              <a:rPr lang="nb-NO" sz="2400" b="0" i="0" u="none" strike="noStrike" dirty="0">
                <a:solidFill>
                  <a:srgbClr val="000000"/>
                </a:solidFill>
                <a:effectLst/>
                <a:latin typeface="Verdana"/>
                <a:ea typeface="Verdana"/>
              </a:rPr>
              <a:t>Elevene møter </a:t>
            </a:r>
            <a:r>
              <a:rPr lang="nb-NO" sz="2400" b="0" i="0" u="none" strike="noStrike" dirty="0" err="1">
                <a:solidFill>
                  <a:srgbClr val="000000"/>
                </a:solidFill>
                <a:effectLst/>
                <a:latin typeface="Verdana"/>
                <a:ea typeface="Verdana"/>
              </a:rPr>
              <a:t>kl</a:t>
            </a:r>
            <a:r>
              <a:rPr lang="nb-NO" sz="2400" b="0" i="0" u="none" strike="noStrike" dirty="0">
                <a:solidFill>
                  <a:srgbClr val="000000"/>
                </a:solidFill>
                <a:effectLst/>
                <a:latin typeface="Verdana"/>
                <a:ea typeface="Verdana"/>
              </a:rPr>
              <a:t> 09.00 i skolegården.</a:t>
            </a:r>
          </a:p>
          <a:p>
            <a:pPr marL="0" indent="0" rtl="0" fontAlgn="base">
              <a:spcBef>
                <a:spcPts val="1000"/>
              </a:spcBef>
              <a:spcAft>
                <a:spcPts val="0"/>
              </a:spcAft>
              <a:buNone/>
            </a:pPr>
            <a:br>
              <a:rPr lang="nb-NO" sz="2400" b="0" i="0" u="none" strike="noStrike" dirty="0">
                <a:effectLst/>
              </a:rPr>
            </a:br>
            <a:r>
              <a:rPr lang="nb-NO" sz="2400" b="1" i="0" u="none" strike="noStrike" dirty="0">
                <a:solidFill>
                  <a:srgbClr val="000000"/>
                </a:solidFill>
                <a:effectLst/>
                <a:latin typeface="Verdana"/>
                <a:ea typeface="Verdana"/>
              </a:rPr>
              <a:t>Det vil være åpent på SFO for dere foreldre/foresatte</a:t>
            </a:r>
            <a:endParaRPr lang="no-NO">
              <a:latin typeface="Verdana"/>
              <a:ea typeface="Verdana"/>
            </a:endParaRPr>
          </a:p>
          <a:p>
            <a:endParaRPr lang="no-NO"/>
          </a:p>
        </p:txBody>
      </p:sp>
      <p:sp>
        <p:nvSpPr>
          <p:cNvPr id="4" name="Plassholder for innhold 3">
            <a:extLst>
              <a:ext uri="{FF2B5EF4-FFF2-40B4-BE49-F238E27FC236}">
                <a16:creationId xmlns:a16="http://schemas.microsoft.com/office/drawing/2014/main" id="{32CD55BF-2FB6-4075-0EAD-2C19A45140A8}"/>
              </a:ext>
            </a:extLst>
          </p:cNvPr>
          <p:cNvSpPr>
            <a:spLocks noGrp="1"/>
          </p:cNvSpPr>
          <p:nvPr>
            <p:ph sz="half" idx="2"/>
          </p:nvPr>
        </p:nvSpPr>
        <p:spPr/>
        <p:txBody>
          <a:bodyPr vert="horz" lIns="0" tIns="0" rIns="0" bIns="0" rtlCol="0" anchor="t">
            <a:normAutofit/>
          </a:bodyPr>
          <a:lstStyle/>
          <a:p>
            <a:pPr rtl="0">
              <a:spcBef>
                <a:spcPts val="0"/>
              </a:spcBef>
              <a:spcAft>
                <a:spcPts val="0"/>
              </a:spcAft>
            </a:pPr>
            <a:r>
              <a:rPr lang="nb-NO">
                <a:latin typeface="Verdana"/>
                <a:ea typeface="Verdana"/>
              </a:rPr>
              <a:t>SFO åpent fra 01.08.25</a:t>
            </a:r>
            <a:endParaRPr lang="nb-NO"/>
          </a:p>
          <a:p>
            <a:pPr rtl="0">
              <a:spcBef>
                <a:spcPts val="0"/>
              </a:spcBef>
              <a:spcAft>
                <a:spcPts val="0"/>
              </a:spcAft>
            </a:pPr>
            <a:r>
              <a:rPr lang="nb-NO">
                <a:latin typeface="Verdana"/>
                <a:ea typeface="Verdana"/>
              </a:rPr>
              <a:t>God mulighet for å bli kjent med både skolebygg, medelever og ansatte</a:t>
            </a:r>
          </a:p>
          <a:p>
            <a:pPr rtl="0">
              <a:spcBef>
                <a:spcPts val="0"/>
              </a:spcBef>
              <a:spcAft>
                <a:spcPts val="0"/>
              </a:spcAft>
            </a:pPr>
            <a:endParaRPr lang="nb-NO"/>
          </a:p>
          <a:p>
            <a:pPr rtl="0">
              <a:spcBef>
                <a:spcPts val="0"/>
              </a:spcBef>
              <a:spcAft>
                <a:spcPts val="0"/>
              </a:spcAft>
            </a:pPr>
            <a:endParaRPr lang="nb-NO"/>
          </a:p>
          <a:p>
            <a:pPr rtl="0">
              <a:spcBef>
                <a:spcPts val="0"/>
              </a:spcBef>
              <a:spcAft>
                <a:spcPts val="0"/>
              </a:spcAft>
            </a:pPr>
            <a:endParaRPr lang="nb-NO"/>
          </a:p>
          <a:p>
            <a:pPr marL="0" indent="0" rtl="0">
              <a:spcBef>
                <a:spcPts val="0"/>
              </a:spcBef>
              <a:spcAft>
                <a:spcPts val="0"/>
              </a:spcAft>
              <a:buNone/>
            </a:pPr>
            <a:endParaRPr lang="no-NO"/>
          </a:p>
        </p:txBody>
      </p:sp>
    </p:spTree>
    <p:extLst>
      <p:ext uri="{BB962C8B-B14F-4D97-AF65-F5344CB8AC3E}">
        <p14:creationId xmlns:p14="http://schemas.microsoft.com/office/powerpoint/2010/main" val="123986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7EAE14-4500-3748-BBF1-E1F52B143F9C}"/>
              </a:ext>
            </a:extLst>
          </p:cNvPr>
          <p:cNvSpPr>
            <a:spLocks noGrp="1"/>
          </p:cNvSpPr>
          <p:nvPr>
            <p:ph type="title"/>
          </p:nvPr>
        </p:nvSpPr>
        <p:spPr/>
        <p:txBody>
          <a:bodyPr anchor="b">
            <a:normAutofit/>
          </a:bodyPr>
          <a:lstStyle/>
          <a:p>
            <a:r>
              <a:rPr lang="nb-NO" b="0"/>
              <a:t>God start</a:t>
            </a:r>
          </a:p>
        </p:txBody>
      </p:sp>
      <p:graphicFrame>
        <p:nvGraphicFramePr>
          <p:cNvPr id="6" name="Plassholder for innhold 2">
            <a:extLst>
              <a:ext uri="{FF2B5EF4-FFF2-40B4-BE49-F238E27FC236}">
                <a16:creationId xmlns:a16="http://schemas.microsoft.com/office/drawing/2014/main" id="{BE0FF3DA-76EB-5857-FE2E-A4FE55BACAB3}"/>
              </a:ext>
            </a:extLst>
          </p:cNvPr>
          <p:cNvGraphicFramePr>
            <a:graphicFrameLocks noGrp="1"/>
          </p:cNvGraphicFramePr>
          <p:nvPr>
            <p:ph sz="half" idx="1"/>
            <p:extLst>
              <p:ext uri="{D42A27DB-BD31-4B8C-83A1-F6EECF244321}">
                <p14:modId xmlns:p14="http://schemas.microsoft.com/office/powerpoint/2010/main" val="793954183"/>
              </p:ext>
            </p:extLst>
          </p:nvPr>
        </p:nvGraphicFramePr>
        <p:xfrm>
          <a:off x="550863" y="1628775"/>
          <a:ext cx="5400675"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Skolemiljø og trivsel - Nome kommune">
            <a:extLst>
              <a:ext uri="{FF2B5EF4-FFF2-40B4-BE49-F238E27FC236}">
                <a16:creationId xmlns:a16="http://schemas.microsoft.com/office/drawing/2014/main" id="{E4F0E5CF-8E22-DC72-2549-BB65B09C5D82}"/>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7820025" y="2824162"/>
            <a:ext cx="2238375"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0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7AB9A6-4D6B-8170-FFFA-8F7B97B9FADD}"/>
              </a:ext>
            </a:extLst>
          </p:cNvPr>
          <p:cNvSpPr>
            <a:spLocks noGrp="1"/>
          </p:cNvSpPr>
          <p:nvPr>
            <p:ph type="title"/>
          </p:nvPr>
        </p:nvSpPr>
        <p:spPr/>
        <p:txBody>
          <a:bodyPr/>
          <a:lstStyle/>
          <a:p>
            <a:r>
              <a:rPr lang="nb-NO"/>
              <a:t>Overgangssekken</a:t>
            </a:r>
            <a:endParaRPr lang="no-NO"/>
          </a:p>
        </p:txBody>
      </p:sp>
      <p:pic>
        <p:nvPicPr>
          <p:cNvPr id="11" name="Plassholder for innhold 10" descr="Et bilde som inneholder tilbehør, veske, Bagasje og bager, Håndbagasje&#10;&#10;Automatisk generert beskrivelse">
            <a:extLst>
              <a:ext uri="{FF2B5EF4-FFF2-40B4-BE49-F238E27FC236}">
                <a16:creationId xmlns:a16="http://schemas.microsoft.com/office/drawing/2014/main" id="{32D48211-CBE0-998F-2D20-F09F04B09B47}"/>
              </a:ext>
            </a:extLst>
          </p:cNvPr>
          <p:cNvPicPr>
            <a:picLocks noGrp="1" noChangeAspect="1"/>
          </p:cNvPicPr>
          <p:nvPr>
            <p:ph sz="half" idx="2"/>
          </p:nvPr>
        </p:nvPicPr>
        <p:blipFill>
          <a:blip r:embed="rId2"/>
          <a:stretch>
            <a:fillRect/>
          </a:stretch>
        </p:blipFill>
        <p:spPr>
          <a:xfrm>
            <a:off x="7278291" y="1628775"/>
            <a:ext cx="3321843" cy="4429125"/>
          </a:xfrm>
        </p:spPr>
      </p:pic>
      <p:sp>
        <p:nvSpPr>
          <p:cNvPr id="13" name="Plassholder for innhold 12">
            <a:extLst>
              <a:ext uri="{FF2B5EF4-FFF2-40B4-BE49-F238E27FC236}">
                <a16:creationId xmlns:a16="http://schemas.microsoft.com/office/drawing/2014/main" id="{558463C0-127B-0149-4B5A-434E240085E0}"/>
              </a:ext>
            </a:extLst>
          </p:cNvPr>
          <p:cNvSpPr>
            <a:spLocks noGrp="1"/>
          </p:cNvSpPr>
          <p:nvPr>
            <p:ph sz="half" idx="1"/>
          </p:nvPr>
        </p:nvSpPr>
        <p:spPr/>
        <p:txBody>
          <a:bodyPr vert="horz" lIns="0" tIns="0" rIns="0" bIns="0" rtlCol="0" anchor="t">
            <a:normAutofit lnSpcReduction="10000"/>
          </a:bodyPr>
          <a:lstStyle/>
          <a:p>
            <a:r>
              <a:rPr lang="nb-NO">
                <a:latin typeface="Verdana"/>
                <a:ea typeface="Verdana"/>
              </a:rPr>
              <a:t>Bok</a:t>
            </a:r>
          </a:p>
          <a:p>
            <a:r>
              <a:rPr lang="nb-NO">
                <a:latin typeface="Verdana"/>
                <a:ea typeface="Verdana"/>
              </a:rPr>
              <a:t>Eventyr og konkreter</a:t>
            </a:r>
          </a:p>
          <a:p>
            <a:r>
              <a:rPr lang="nb-NO">
                <a:latin typeface="Verdana"/>
                <a:ea typeface="Verdana"/>
              </a:rPr>
              <a:t>Slengtau</a:t>
            </a:r>
          </a:p>
          <a:p>
            <a:r>
              <a:rPr lang="nb-NO" err="1">
                <a:latin typeface="Verdana"/>
                <a:ea typeface="Verdana"/>
              </a:rPr>
              <a:t>Sangkort</a:t>
            </a:r>
            <a:endParaRPr lang="nb-NO">
              <a:latin typeface="Verdana"/>
              <a:ea typeface="Verdana"/>
            </a:endParaRPr>
          </a:p>
          <a:p>
            <a:r>
              <a:rPr lang="nb-NO">
                <a:latin typeface="Verdana"/>
                <a:ea typeface="Verdana"/>
              </a:rPr>
              <a:t>Tipshefte</a:t>
            </a:r>
          </a:p>
          <a:p>
            <a:endParaRPr lang="nb-NO"/>
          </a:p>
          <a:p>
            <a:endParaRPr lang="nb-NO"/>
          </a:p>
          <a:p>
            <a:r>
              <a:rPr lang="nb-NO">
                <a:latin typeface="Verdana"/>
                <a:ea typeface="Verdana"/>
              </a:rPr>
              <a:t>Vil bli brukt både i skolen og på SFO i starten – et ledd i å trygge overgangen mellom barnehage og skole for alle</a:t>
            </a:r>
            <a:endParaRPr lang="nb-NO"/>
          </a:p>
        </p:txBody>
      </p:sp>
      <p:pic>
        <p:nvPicPr>
          <p:cNvPr id="3" name="Picture 8">
            <a:extLst>
              <a:ext uri="{FF2B5EF4-FFF2-40B4-BE49-F238E27FC236}">
                <a16:creationId xmlns:a16="http://schemas.microsoft.com/office/drawing/2014/main" id="{CAC39BAC-5D4B-6081-8BA9-C7B5D552288D}"/>
              </a:ext>
            </a:extLst>
          </p:cNvPr>
          <p:cNvPicPr>
            <a:picLocks noChangeAspect="1"/>
          </p:cNvPicPr>
          <p:nvPr/>
        </p:nvPicPr>
        <p:blipFill>
          <a:blip r:embed="rId3"/>
          <a:stretch>
            <a:fillRect/>
          </a:stretch>
        </p:blipFill>
        <p:spPr>
          <a:xfrm>
            <a:off x="3352800" y="2745655"/>
            <a:ext cx="2743200" cy="1028700"/>
          </a:xfrm>
          <a:prstGeom prst="rect">
            <a:avLst/>
          </a:prstGeom>
        </p:spPr>
      </p:pic>
    </p:spTree>
    <p:extLst>
      <p:ext uri="{BB962C8B-B14F-4D97-AF65-F5344CB8AC3E}">
        <p14:creationId xmlns:p14="http://schemas.microsoft.com/office/powerpoint/2010/main" val="873804104"/>
      </p:ext>
    </p:extLst>
  </p:cSld>
  <p:clrMapOvr>
    <a:masterClrMapping/>
  </p:clrMapOvr>
</p:sld>
</file>

<file path=ppt/theme/theme1.xml><?xml version="1.0" encoding="utf-8"?>
<a:theme xmlns:a="http://schemas.openxmlformats.org/drawingml/2006/main" name="For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352ACC34-4EA5-6F4D-9FF9-ADBB51923AB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or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CF3A842E-D185-D547-848A-F56954112584}"/>
    </a:ext>
  </a:extLst>
</a:theme>
</file>

<file path=ppt/theme/theme3.xml><?xml version="1.0" encoding="utf-8"?>
<a:theme xmlns:a="http://schemas.openxmlformats.org/drawingml/2006/main" name="1_Kapittel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86E538C6-4A93-2A4D-9D02-6088FDB37524}"/>
    </a:ext>
  </a:extLst>
</a:theme>
</file>

<file path=ppt/theme/theme4.xml><?xml version="1.0" encoding="utf-8"?>
<a:theme xmlns:a="http://schemas.openxmlformats.org/drawingml/2006/main" name="1_Tekst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A6160676-EF4C-6B4C-A02D-AB04EC861830}"/>
    </a:ext>
  </a:extLst>
</a:theme>
</file>

<file path=ppt/theme/theme5.xml><?xml version="1.0" encoding="utf-8"?>
<a:theme xmlns:a="http://schemas.openxmlformats.org/drawingml/2006/main" name="Kapittel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5A7C4A88-F7B9-9E40-B081-EDC3E04A985E}"/>
    </a:ext>
  </a:extLst>
</a:theme>
</file>

<file path=ppt/theme/theme6.xml><?xml version="1.0" encoding="utf-8"?>
<a:theme xmlns:a="http://schemas.openxmlformats.org/drawingml/2006/main" name="Tekstsider">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03508272-B20E-E24F-9D79-FE5964FA70CE}"/>
    </a:ext>
  </a:extLst>
</a:theme>
</file>

<file path=ppt/theme/theme7.xml><?xml version="1.0" encoding="utf-8"?>
<a:theme xmlns:a="http://schemas.openxmlformats.org/drawingml/2006/main" name="Blank">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A944E547-BA77-A447-B262-C8FB5C4CD7A9}"/>
    </a:ext>
  </a:extLst>
</a:theme>
</file>

<file path=ppt/theme/theme8.xml><?xml version="1.0" encoding="utf-8"?>
<a:theme xmlns:a="http://schemas.openxmlformats.org/drawingml/2006/main" name="1_Blank">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561798A6-E123-7643-AA7B-7CEFC1B7E0CF}"/>
    </a:ext>
  </a:extLst>
</a:theme>
</file>

<file path=ppt/theme/theme9.xml><?xml version="1.0" encoding="utf-8"?>
<a:theme xmlns:a="http://schemas.openxmlformats.org/drawingml/2006/main" name="Avslutningside">
  <a:themeElements>
    <a:clrScheme name="Kristiansand kommune">
      <a:dk1>
        <a:srgbClr val="000000"/>
      </a:dk1>
      <a:lt1>
        <a:srgbClr val="FFFFFF"/>
      </a:lt1>
      <a:dk2>
        <a:srgbClr val="002D5A"/>
      </a:dk2>
      <a:lt2>
        <a:srgbClr val="FEFFFF"/>
      </a:lt2>
      <a:accent1>
        <a:srgbClr val="004EA7"/>
      </a:accent1>
      <a:accent2>
        <a:srgbClr val="008AD7"/>
      </a:accent2>
      <a:accent3>
        <a:srgbClr val="68B3E7"/>
      </a:accent3>
      <a:accent4>
        <a:srgbClr val="036938"/>
      </a:accent4>
      <a:accent5>
        <a:srgbClr val="008522"/>
      </a:accent5>
      <a:accent6>
        <a:srgbClr val="64A60A"/>
      </a:accent6>
      <a:hlink>
        <a:srgbClr val="008AD7"/>
      </a:hlink>
      <a:folHlink>
        <a:srgbClr val="008A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ristiansand_kommune_230321.pptx" id="{B77CA240-70EC-1F48-AD95-236A10BBC8F3}" vid="{C2EB5B64-CBEA-5949-B540-DEEC6420F54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5c6e4d6-0c80-4e5f-b997-ead1607a6d5f">
      <UserInfo>
        <DisplayName>Anette Eikestøl Nymo</DisplayName>
        <AccountId>30</AccountId>
        <AccountType/>
      </UserInfo>
      <UserInfo>
        <DisplayName>Carl Eric Sagård</DisplayName>
        <AccountId>31</AccountId>
        <AccountType/>
      </UserInfo>
    </SharedWithUsers>
    <TaxCatchAll xmlns="85c6e4d6-0c80-4e5f-b997-ead1607a6d5f" xsi:nil="true"/>
    <lcf76f155ced4ddcb4097134ff3c332f xmlns="20ff0a59-2f12-43cb-9f27-2fa5065ce98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383842775B6444F8E398BC5C23F5887" ma:contentTypeVersion="15" ma:contentTypeDescription="Opprett et nytt dokument." ma:contentTypeScope="" ma:versionID="724f1d98cb646a0f52a560025d699815">
  <xsd:schema xmlns:xsd="http://www.w3.org/2001/XMLSchema" xmlns:xs="http://www.w3.org/2001/XMLSchema" xmlns:p="http://schemas.microsoft.com/office/2006/metadata/properties" xmlns:ns2="20ff0a59-2f12-43cb-9f27-2fa5065ce981" xmlns:ns3="85c6e4d6-0c80-4e5f-b997-ead1607a6d5f" targetNamespace="http://schemas.microsoft.com/office/2006/metadata/properties" ma:root="true" ma:fieldsID="575504f62e4154005a5950a57908bc92" ns2:_="" ns3:_="">
    <xsd:import namespace="20ff0a59-2f12-43cb-9f27-2fa5065ce981"/>
    <xsd:import namespace="85c6e4d6-0c80-4e5f-b997-ead1607a6d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ff0a59-2f12-43cb-9f27-2fa5065ce9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eeaa9471-3809-4903-bebf-111d1dca56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6e4d6-0c80-4e5f-b997-ead1607a6d5f"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856aacf1-2434-4f31-8364-d994257b00d4}" ma:internalName="TaxCatchAll" ma:showField="CatchAllData" ma:web="85c6e4d6-0c80-4e5f-b997-ead1607a6d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BE18B3-C6D5-440E-BB60-404702797745}">
  <ds:schemaRefs>
    <ds:schemaRef ds:uri="20ff0a59-2f12-43cb-9f27-2fa5065ce981"/>
    <ds:schemaRef ds:uri="85c6e4d6-0c80-4e5f-b997-ead1607a6d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7B9BCB-3993-4137-A036-3C7309745949}">
  <ds:schemaRefs>
    <ds:schemaRef ds:uri="http://schemas.microsoft.com/sharepoint/v3/contenttype/forms"/>
  </ds:schemaRefs>
</ds:datastoreItem>
</file>

<file path=customXml/itemProps3.xml><?xml version="1.0" encoding="utf-8"?>
<ds:datastoreItem xmlns:ds="http://schemas.openxmlformats.org/officeDocument/2006/customXml" ds:itemID="{40ECDA86-D4B2-4508-A3C9-788692C00552}">
  <ds:schemaRefs>
    <ds:schemaRef ds:uri="20ff0a59-2f12-43cb-9f27-2fa5065ce981"/>
    <ds:schemaRef ds:uri="85c6e4d6-0c80-4e5f-b997-ead1607a6d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Kristiansand kommune</Template>
  <Application>Microsoft Office PowerPoint</Application>
  <PresentationFormat>Widescreen</PresentationFormat>
  <Slides>29</Slides>
  <Notes>6</Notes>
  <HiddenSlides>0</HiddenSlides>
  <ScaleCrop>false</ScaleCrop>
  <HeadingPairs>
    <vt:vector size="4" baseType="variant">
      <vt:variant>
        <vt:lpstr>Theme</vt:lpstr>
      </vt:variant>
      <vt:variant>
        <vt:i4>10</vt:i4>
      </vt:variant>
      <vt:variant>
        <vt:lpstr>Slide Titles</vt:lpstr>
      </vt:variant>
      <vt:variant>
        <vt:i4>29</vt:i4>
      </vt:variant>
    </vt:vector>
  </HeadingPairs>
  <TitlesOfParts>
    <vt:vector size="39" baseType="lpstr">
      <vt:lpstr>Forsider</vt:lpstr>
      <vt:lpstr>1_Forsider</vt:lpstr>
      <vt:lpstr>1_Kapittelsider</vt:lpstr>
      <vt:lpstr>1_Tekstsider</vt:lpstr>
      <vt:lpstr>Kapittelsider</vt:lpstr>
      <vt:lpstr>Tekstsider</vt:lpstr>
      <vt:lpstr>Blank</vt:lpstr>
      <vt:lpstr>1_Blank</vt:lpstr>
      <vt:lpstr>Avslutningside</vt:lpstr>
      <vt:lpstr>Office-tema</vt:lpstr>
      <vt:lpstr>Velkommen til Nygård skole</vt:lpstr>
      <vt:lpstr>Nygård skole</vt:lpstr>
      <vt:lpstr>1.Trinn 2025-2026</vt:lpstr>
      <vt:lpstr>Gruppeinndeling</vt:lpstr>
      <vt:lpstr>Organisering av skoledagen</vt:lpstr>
      <vt:lpstr>Besøksdag 27.05.25</vt:lpstr>
      <vt:lpstr>Hva skjer i august</vt:lpstr>
      <vt:lpstr>God start</vt:lpstr>
      <vt:lpstr>Overgangssekken</vt:lpstr>
      <vt:lpstr>Råd og tips til skolestartere</vt:lpstr>
      <vt:lpstr>VISMA</vt:lpstr>
      <vt:lpstr>Skolemelk</vt:lpstr>
      <vt:lpstr>Skolevei</vt:lpstr>
      <vt:lpstr>Hvordan kan dere foreldre bidra til en trygg og god skolestart?</vt:lpstr>
      <vt:lpstr>Foreldresamarbeid</vt:lpstr>
      <vt:lpstr>God start</vt:lpstr>
      <vt:lpstr>Robuste barn  - hvordan hjelpe barna våre til å tåle det som kan være følelsesmessig vanskelig,  men ikke ekte farlig. </vt:lpstr>
      <vt:lpstr>Engstelighet       </vt:lpstr>
      <vt:lpstr>Vanlig ved engstelse - å slippe situasjoner som gir ubehag       </vt:lpstr>
      <vt:lpstr>Hva er hensiktsmessig tilrettelegging?      </vt:lpstr>
      <vt:lpstr>De voksne som rollemodeller</vt:lpstr>
      <vt:lpstr>e-risk.no og spinnvillefolelser.no</vt:lpstr>
      <vt:lpstr>Det viktigste for oss er: </vt:lpstr>
      <vt:lpstr>                   SFO NYGÅRD SKOLE </vt:lpstr>
      <vt:lpstr>Vi har rammeplan for SFO</vt:lpstr>
      <vt:lpstr>Velkommen</vt:lpstr>
      <vt:lpstr>PowerPoint Presentation</vt:lpstr>
      <vt:lpstr>Spørsmål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Nygård skole</dc:title>
  <dc:subject/>
  <dc:creator>Ellen Bøe Voilås</dc:creator>
  <cp:keywords/>
  <dc:description/>
  <cp:revision>40</cp:revision>
  <dcterms:created xsi:type="dcterms:W3CDTF">2023-06-01T19:34:19Z</dcterms:created>
  <dcterms:modified xsi:type="dcterms:W3CDTF">2025-05-27T09:42:20Z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0x0101004383842775B6444F8E398BC5C23F5887</vt:lpwstr>
  </property>
  <property fmtid="{D5CDD505-2E9C-101B-9397-08002B2CF9AE}" pid="3" name="MediaServiceImageTags">
    <vt:lpwstr/>
  </property>
</Properties>
</file>